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73" r:id="rId2"/>
    <p:sldId id="370" r:id="rId3"/>
    <p:sldId id="330" r:id="rId4"/>
    <p:sldId id="276" r:id="rId5"/>
    <p:sldId id="333" r:id="rId6"/>
    <p:sldId id="347" r:id="rId7"/>
    <p:sldId id="382" r:id="rId8"/>
    <p:sldId id="335" r:id="rId9"/>
    <p:sldId id="339" r:id="rId10"/>
    <p:sldId id="338" r:id="rId11"/>
    <p:sldId id="337" r:id="rId12"/>
    <p:sldId id="342" r:id="rId13"/>
    <p:sldId id="355" r:id="rId14"/>
    <p:sldId id="346" r:id="rId15"/>
    <p:sldId id="319" r:id="rId16"/>
    <p:sldId id="348" r:id="rId17"/>
    <p:sldId id="362" r:id="rId18"/>
    <p:sldId id="350" r:id="rId19"/>
    <p:sldId id="374" r:id="rId20"/>
    <p:sldId id="375" r:id="rId21"/>
    <p:sldId id="351" r:id="rId22"/>
    <p:sldId id="352" r:id="rId23"/>
    <p:sldId id="383" r:id="rId24"/>
    <p:sldId id="376" r:id="rId25"/>
    <p:sldId id="377" r:id="rId26"/>
    <p:sldId id="378" r:id="rId27"/>
    <p:sldId id="379" r:id="rId28"/>
    <p:sldId id="380" r:id="rId29"/>
    <p:sldId id="381" r:id="rId30"/>
    <p:sldId id="356" r:id="rId31"/>
  </p:sldIdLst>
  <p:sldSz cx="12192000" cy="6858000"/>
  <p:notesSz cx="6858000" cy="9144000"/>
  <p:custDataLst>
    <p:tags r:id="rId33"/>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373"/>
            <p14:sldId id="370"/>
          </p14:sldIdLst>
        </p14:section>
        <p14:section name="3.a. While statements" id="{F65E25FE-35E1-4045-B53D-CE7AC4529950}">
          <p14:sldIdLst>
            <p14:sldId id="330"/>
            <p14:sldId id="276"/>
            <p14:sldId id="333"/>
            <p14:sldId id="347"/>
            <p14:sldId id="382"/>
          </p14:sldIdLst>
        </p14:section>
        <p14:section name="3.b On infinite loops" id="{927BC2E9-E38A-406D-A146-D1DC8C357BB5}">
          <p14:sldIdLst>
            <p14:sldId id="335"/>
            <p14:sldId id="339"/>
            <p14:sldId id="338"/>
            <p14:sldId id="337"/>
            <p14:sldId id="342"/>
          </p14:sldIdLst>
        </p14:section>
        <p14:section name="3.c. The break statement" id="{9C036054-8F66-4595-BFBC-CE825155FA5B}">
          <p14:sldIdLst>
            <p14:sldId id="355"/>
            <p14:sldId id="346"/>
            <p14:sldId id="319"/>
            <p14:sldId id="348"/>
            <p14:sldId id="362"/>
            <p14:sldId id="350"/>
          </p14:sldIdLst>
        </p14:section>
        <p14:section name="Conclusion" id="{8FC5B4E0-8B82-44CE-8E2E-949C5DB81C7E}">
          <p14:sldIdLst>
            <p14:sldId id="374"/>
            <p14:sldId id="375"/>
            <p14:sldId id="351"/>
            <p14:sldId id="352"/>
            <p14:sldId id="383"/>
            <p14:sldId id="376"/>
          </p14:sldIdLst>
        </p14:section>
        <p14:section name="3.d Quiz" id="{DA251880-ADF3-4785-BBB7-C1306CEAB516}">
          <p14:sldIdLst>
            <p14:sldId id="377"/>
            <p14:sldId id="378"/>
            <p14:sldId id="379"/>
            <p14:sldId id="380"/>
            <p14:sldId id="381"/>
          </p14:sldIdLst>
        </p14:section>
        <p14:section name="3.e. Practice activities for while/break" id="{021BB09A-3058-4D20-80EC-F0EC4DD6B59C}">
          <p14:sldIdLst>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919F36-17DE-417F-BABE-E948145F33B1}" v="11" dt="2025-08-07T15:32:04.0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23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5BD76525-49E1-4AAA-A7D3-F592136C842B}"/>
    <pc:docChg chg="mod delSld modSld modSection">
      <pc:chgData name="Matthieu De Mari" userId="dfb708c9-d8dc-439f-9a3b-c772bf4a311c" providerId="ADAL" clId="{5BD76525-49E1-4AAA-A7D3-F592136C842B}" dt="2023-07-20T05:00:39.189" v="32" actId="20577"/>
      <pc:docMkLst>
        <pc:docMk/>
      </pc:docMkLst>
      <pc:sldChg chg="modSp mod">
        <pc:chgData name="Matthieu De Mari" userId="dfb708c9-d8dc-439f-9a3b-c772bf4a311c" providerId="ADAL" clId="{5BD76525-49E1-4AAA-A7D3-F592136C842B}" dt="2023-07-20T05:00:39.189" v="32" actId="20577"/>
        <pc:sldMkLst>
          <pc:docMk/>
          <pc:sldMk cId="3314370689" sldId="256"/>
        </pc:sldMkLst>
      </pc:sldChg>
      <pc:sldChg chg="del">
        <pc:chgData name="Matthieu De Mari" userId="dfb708c9-d8dc-439f-9a3b-c772bf4a311c" providerId="ADAL" clId="{5BD76525-49E1-4AAA-A7D3-F592136C842B}" dt="2023-07-20T04:05:18.969" v="28" actId="47"/>
        <pc:sldMkLst>
          <pc:docMk/>
          <pc:sldMk cId="3880268433" sldId="300"/>
        </pc:sldMkLst>
      </pc:sldChg>
      <pc:sldChg chg="modSp mod">
        <pc:chgData name="Matthieu De Mari" userId="dfb708c9-d8dc-439f-9a3b-c772bf4a311c" providerId="ADAL" clId="{5BD76525-49E1-4AAA-A7D3-F592136C842B}" dt="2023-07-20T03:58:39.757" v="17" actId="20577"/>
        <pc:sldMkLst>
          <pc:docMk/>
          <pc:sldMk cId="147522464" sldId="337"/>
        </pc:sldMkLst>
      </pc:sldChg>
      <pc:sldChg chg="modSp mod">
        <pc:chgData name="Matthieu De Mari" userId="dfb708c9-d8dc-439f-9a3b-c772bf4a311c" providerId="ADAL" clId="{5BD76525-49E1-4AAA-A7D3-F592136C842B}" dt="2023-07-20T03:58:18.474" v="9" actId="207"/>
        <pc:sldMkLst>
          <pc:docMk/>
          <pc:sldMk cId="4118030571" sldId="340"/>
        </pc:sldMkLst>
      </pc:sldChg>
      <pc:sldChg chg="modSp mod">
        <pc:chgData name="Matthieu De Mari" userId="dfb708c9-d8dc-439f-9a3b-c772bf4a311c" providerId="ADAL" clId="{5BD76525-49E1-4AAA-A7D3-F592136C842B}" dt="2023-07-20T03:58:43.469" v="20" actId="20577"/>
        <pc:sldMkLst>
          <pc:docMk/>
          <pc:sldMk cId="3972864216" sldId="342"/>
        </pc:sldMkLst>
      </pc:sldChg>
      <pc:sldChg chg="del">
        <pc:chgData name="Matthieu De Mari" userId="dfb708c9-d8dc-439f-9a3b-c772bf4a311c" providerId="ADAL" clId="{5BD76525-49E1-4AAA-A7D3-F592136C842B}" dt="2023-07-20T03:59:35.097" v="21" actId="47"/>
        <pc:sldMkLst>
          <pc:docMk/>
          <pc:sldMk cId="415759187" sldId="344"/>
        </pc:sldMkLst>
      </pc:sldChg>
      <pc:sldChg chg="modSp">
        <pc:chgData name="Matthieu De Mari" userId="dfb708c9-d8dc-439f-9a3b-c772bf4a311c" providerId="ADAL" clId="{5BD76525-49E1-4AAA-A7D3-F592136C842B}" dt="2023-07-20T03:57:54.081" v="8" actId="20577"/>
        <pc:sldMkLst>
          <pc:docMk/>
          <pc:sldMk cId="2613575151" sldId="347"/>
        </pc:sldMkLst>
      </pc:sldChg>
      <pc:sldChg chg="modSp mod">
        <pc:chgData name="Matthieu De Mari" userId="dfb708c9-d8dc-439f-9a3b-c772bf4a311c" providerId="ADAL" clId="{5BD76525-49E1-4AAA-A7D3-F592136C842B}" dt="2023-07-20T04:05:17.492" v="27" actId="20577"/>
        <pc:sldMkLst>
          <pc:docMk/>
          <pc:sldMk cId="3522715543" sldId="356"/>
        </pc:sldMkLst>
      </pc:sldChg>
      <pc:sldChg chg="del">
        <pc:chgData name="Matthieu De Mari" userId="dfb708c9-d8dc-439f-9a3b-c772bf4a311c" providerId="ADAL" clId="{5BD76525-49E1-4AAA-A7D3-F592136C842B}" dt="2023-07-20T04:05:19.724" v="29" actId="47"/>
        <pc:sldMkLst>
          <pc:docMk/>
          <pc:sldMk cId="891318831" sldId="357"/>
        </pc:sldMkLst>
      </pc:sldChg>
      <pc:sldChg chg="del">
        <pc:chgData name="Matthieu De Mari" userId="dfb708c9-d8dc-439f-9a3b-c772bf4a311c" providerId="ADAL" clId="{5BD76525-49E1-4AAA-A7D3-F592136C842B}" dt="2023-07-20T04:05:20.407" v="30" actId="47"/>
        <pc:sldMkLst>
          <pc:docMk/>
          <pc:sldMk cId="2693179632" sldId="359"/>
        </pc:sldMkLst>
      </pc:sldChg>
    </pc:docChg>
  </pc:docChgLst>
  <pc:docChgLst>
    <pc:chgData name="Matthieu De Mari" userId="dfb708c9-d8dc-439f-9a3b-c772bf4a311c" providerId="ADAL" clId="{91919F36-17DE-417F-BABE-E948145F33B1}"/>
    <pc:docChg chg="undo custSel addSld delSld modSld modSection">
      <pc:chgData name="Matthieu De Mari" userId="dfb708c9-d8dc-439f-9a3b-c772bf4a311c" providerId="ADAL" clId="{91919F36-17DE-417F-BABE-E948145F33B1}" dt="2025-08-07T15:32:04.093" v="219"/>
      <pc:docMkLst>
        <pc:docMk/>
      </pc:docMkLst>
      <pc:sldChg chg="addSp delSp modSp mod">
        <pc:chgData name="Matthieu De Mari" userId="dfb708c9-d8dc-439f-9a3b-c772bf4a311c" providerId="ADAL" clId="{91919F36-17DE-417F-BABE-E948145F33B1}" dt="2025-08-07T15:29:31.622" v="15" actId="478"/>
        <pc:sldMkLst>
          <pc:docMk/>
          <pc:sldMk cId="3126579031" sldId="350"/>
        </pc:sldMkLst>
        <pc:spChg chg="add del mod">
          <ac:chgData name="Matthieu De Mari" userId="dfb708c9-d8dc-439f-9a3b-c772bf4a311c" providerId="ADAL" clId="{91919F36-17DE-417F-BABE-E948145F33B1}" dt="2025-08-07T15:29:31.622" v="15" actId="478"/>
          <ac:spMkLst>
            <pc:docMk/>
            <pc:sldMk cId="3126579031" sldId="350"/>
            <ac:spMk id="4" creationId="{C95A4BD0-4CF1-8258-6D30-ACDB4B20ED6B}"/>
          </ac:spMkLst>
        </pc:spChg>
        <pc:spChg chg="add mod">
          <ac:chgData name="Matthieu De Mari" userId="dfb708c9-d8dc-439f-9a3b-c772bf4a311c" providerId="ADAL" clId="{91919F36-17DE-417F-BABE-E948145F33B1}" dt="2025-08-07T15:29:25.990" v="13"/>
          <ac:spMkLst>
            <pc:docMk/>
            <pc:sldMk cId="3126579031" sldId="350"/>
            <ac:spMk id="6" creationId="{F9D62CC7-759B-0566-157F-C93858E0602E}"/>
          </ac:spMkLst>
        </pc:spChg>
        <pc:spChg chg="add del">
          <ac:chgData name="Matthieu De Mari" userId="dfb708c9-d8dc-439f-9a3b-c772bf4a311c" providerId="ADAL" clId="{91919F36-17DE-417F-BABE-E948145F33B1}" dt="2025-08-07T15:29:31.622" v="15" actId="478"/>
          <ac:spMkLst>
            <pc:docMk/>
            <pc:sldMk cId="3126579031" sldId="350"/>
            <ac:spMk id="9" creationId="{ED569D6F-BC92-40F3-82E8-2041D580BAA2}"/>
          </ac:spMkLst>
        </pc:spChg>
      </pc:sldChg>
      <pc:sldChg chg="add">
        <pc:chgData name="Matthieu De Mari" userId="dfb708c9-d8dc-439f-9a3b-c772bf4a311c" providerId="ADAL" clId="{91919F36-17DE-417F-BABE-E948145F33B1}" dt="2025-08-07T15:32:04.093" v="219"/>
        <pc:sldMkLst>
          <pc:docMk/>
          <pc:sldMk cId="3137979885" sldId="351"/>
        </pc:sldMkLst>
      </pc:sldChg>
      <pc:sldChg chg="modSp del mod">
        <pc:chgData name="Matthieu De Mari" userId="dfb708c9-d8dc-439f-9a3b-c772bf4a311c" providerId="ADAL" clId="{91919F36-17DE-417F-BABE-E948145F33B1}" dt="2025-08-07T15:32:00.790" v="218" actId="2696"/>
        <pc:sldMkLst>
          <pc:docMk/>
          <pc:sldMk cId="3595317232" sldId="351"/>
        </pc:sldMkLst>
        <pc:spChg chg="mod">
          <ac:chgData name="Matthieu De Mari" userId="dfb708c9-d8dc-439f-9a3b-c772bf4a311c" providerId="ADAL" clId="{91919F36-17DE-417F-BABE-E948145F33B1}" dt="2025-08-07T15:30:01.083" v="71" actId="27636"/>
          <ac:spMkLst>
            <pc:docMk/>
            <pc:sldMk cId="3595317232" sldId="351"/>
            <ac:spMk id="9" creationId="{ED569D6F-BC92-40F3-82E8-2041D580BAA2}"/>
          </ac:spMkLst>
        </pc:spChg>
      </pc:sldChg>
      <pc:sldChg chg="add">
        <pc:chgData name="Matthieu De Mari" userId="dfb708c9-d8dc-439f-9a3b-c772bf4a311c" providerId="ADAL" clId="{91919F36-17DE-417F-BABE-E948145F33B1}" dt="2025-08-07T15:32:04.093" v="219"/>
        <pc:sldMkLst>
          <pc:docMk/>
          <pc:sldMk cId="1267160313" sldId="352"/>
        </pc:sldMkLst>
      </pc:sldChg>
      <pc:sldChg chg="addSp delSp modSp del mod">
        <pc:chgData name="Matthieu De Mari" userId="dfb708c9-d8dc-439f-9a3b-c772bf4a311c" providerId="ADAL" clId="{91919F36-17DE-417F-BABE-E948145F33B1}" dt="2025-08-07T15:32:00.790" v="218" actId="2696"/>
        <pc:sldMkLst>
          <pc:docMk/>
          <pc:sldMk cId="3418732636" sldId="352"/>
        </pc:sldMkLst>
        <pc:spChg chg="add del mod">
          <ac:chgData name="Matthieu De Mari" userId="dfb708c9-d8dc-439f-9a3b-c772bf4a311c" providerId="ADAL" clId="{91919F36-17DE-417F-BABE-E948145F33B1}" dt="2025-08-07T15:30:08.262" v="73" actId="478"/>
          <ac:spMkLst>
            <pc:docMk/>
            <pc:sldMk cId="3418732636" sldId="352"/>
            <ac:spMk id="3" creationId="{5415653C-E7F2-BC35-1CF8-5826B0EF2D8D}"/>
          </ac:spMkLst>
        </pc:spChg>
        <pc:spChg chg="add mod">
          <ac:chgData name="Matthieu De Mari" userId="dfb708c9-d8dc-439f-9a3b-c772bf4a311c" providerId="ADAL" clId="{91919F36-17DE-417F-BABE-E948145F33B1}" dt="2025-08-07T15:30:08.643" v="74"/>
          <ac:spMkLst>
            <pc:docMk/>
            <pc:sldMk cId="3418732636" sldId="352"/>
            <ac:spMk id="4" creationId="{D3A607A9-C47B-165C-3295-ECBFE090BEAB}"/>
          </ac:spMkLst>
        </pc:spChg>
        <pc:spChg chg="del">
          <ac:chgData name="Matthieu De Mari" userId="dfb708c9-d8dc-439f-9a3b-c772bf4a311c" providerId="ADAL" clId="{91919F36-17DE-417F-BABE-E948145F33B1}" dt="2025-08-07T15:30:05.954" v="72" actId="478"/>
          <ac:spMkLst>
            <pc:docMk/>
            <pc:sldMk cId="3418732636" sldId="352"/>
            <ac:spMk id="9" creationId="{ED569D6F-BC92-40F3-82E8-2041D580BAA2}"/>
          </ac:spMkLst>
        </pc:spChg>
      </pc:sldChg>
      <pc:sldChg chg="modSp mod">
        <pc:chgData name="Matthieu De Mari" userId="dfb708c9-d8dc-439f-9a3b-c772bf4a311c" providerId="ADAL" clId="{91919F36-17DE-417F-BABE-E948145F33B1}" dt="2025-08-07T15:29:39.649" v="23"/>
        <pc:sldMkLst>
          <pc:docMk/>
          <pc:sldMk cId="605208082" sldId="362"/>
        </pc:sldMkLst>
        <pc:spChg chg="mod">
          <ac:chgData name="Matthieu De Mari" userId="dfb708c9-d8dc-439f-9a3b-c772bf4a311c" providerId="ADAL" clId="{91919F36-17DE-417F-BABE-E948145F33B1}" dt="2025-08-07T15:29:39.649" v="23"/>
          <ac:spMkLst>
            <pc:docMk/>
            <pc:sldMk cId="605208082" sldId="362"/>
            <ac:spMk id="9" creationId="{ED569D6F-BC92-40F3-82E8-2041D580BAA2}"/>
          </ac:spMkLst>
        </pc:spChg>
      </pc:sldChg>
      <pc:sldChg chg="modSp mod">
        <pc:chgData name="Matthieu De Mari" userId="dfb708c9-d8dc-439f-9a3b-c772bf4a311c" providerId="ADAL" clId="{91919F36-17DE-417F-BABE-E948145F33B1}" dt="2025-08-07T15:31:37.172" v="217" actId="20577"/>
        <pc:sldMkLst>
          <pc:docMk/>
          <pc:sldMk cId="1147015077" sldId="374"/>
        </pc:sldMkLst>
        <pc:spChg chg="mod">
          <ac:chgData name="Matthieu De Mari" userId="dfb708c9-d8dc-439f-9a3b-c772bf4a311c" providerId="ADAL" clId="{91919F36-17DE-417F-BABE-E948145F33B1}" dt="2025-08-07T15:31:37.172" v="217" actId="20577"/>
          <ac:spMkLst>
            <pc:docMk/>
            <pc:sldMk cId="1147015077" sldId="374"/>
            <ac:spMk id="3" creationId="{1E0635B3-BB56-F5DB-0084-58E0AC15E879}"/>
          </ac:spMkLst>
        </pc:spChg>
      </pc:sldChg>
      <pc:sldChg chg="add">
        <pc:chgData name="Matthieu De Mari" userId="dfb708c9-d8dc-439f-9a3b-c772bf4a311c" providerId="ADAL" clId="{91919F36-17DE-417F-BABE-E948145F33B1}" dt="2025-08-07T15:28:01.048" v="2"/>
        <pc:sldMkLst>
          <pc:docMk/>
          <pc:sldMk cId="904735650" sldId="382"/>
        </pc:sldMkLst>
      </pc:sldChg>
      <pc:sldChg chg="add del">
        <pc:chgData name="Matthieu De Mari" userId="dfb708c9-d8dc-439f-9a3b-c772bf4a311c" providerId="ADAL" clId="{91919F36-17DE-417F-BABE-E948145F33B1}" dt="2025-08-07T15:27:55.691" v="1"/>
        <pc:sldMkLst>
          <pc:docMk/>
          <pc:sldMk cId="3235821217" sldId="382"/>
        </pc:sldMkLst>
      </pc:sldChg>
      <pc:sldChg chg="addSp delSp modSp add del mod">
        <pc:chgData name="Matthieu De Mari" userId="dfb708c9-d8dc-439f-9a3b-c772bf4a311c" providerId="ADAL" clId="{91919F36-17DE-417F-BABE-E948145F33B1}" dt="2025-08-07T15:32:00.790" v="218" actId="2696"/>
        <pc:sldMkLst>
          <pc:docMk/>
          <pc:sldMk cId="1090432540" sldId="383"/>
        </pc:sldMkLst>
        <pc:graphicFrameChg chg="del">
          <ac:chgData name="Matthieu De Mari" userId="dfb708c9-d8dc-439f-9a3b-c772bf4a311c" providerId="ADAL" clId="{91919F36-17DE-417F-BABE-E948145F33B1}" dt="2025-08-07T15:30:27.624" v="76" actId="478"/>
          <ac:graphicFrameMkLst>
            <pc:docMk/>
            <pc:sldMk cId="1090432540" sldId="383"/>
            <ac:graphicFrameMk id="5" creationId="{CB79EAE7-C160-0C01-E1E9-35755231E050}"/>
          </ac:graphicFrameMkLst>
        </pc:graphicFrameChg>
        <pc:picChg chg="add mod">
          <ac:chgData name="Matthieu De Mari" userId="dfb708c9-d8dc-439f-9a3b-c772bf4a311c" providerId="ADAL" clId="{91919F36-17DE-417F-BABE-E948145F33B1}" dt="2025-08-07T15:30:32.873" v="79" actId="1076"/>
          <ac:picMkLst>
            <pc:docMk/>
            <pc:sldMk cId="1090432540" sldId="383"/>
            <ac:picMk id="2" creationId="{38501B72-8CEA-0D23-41F7-B89BDD1FD024}"/>
          </ac:picMkLst>
        </pc:picChg>
        <pc:cxnChg chg="del">
          <ac:chgData name="Matthieu De Mari" userId="dfb708c9-d8dc-439f-9a3b-c772bf4a311c" providerId="ADAL" clId="{91919F36-17DE-417F-BABE-E948145F33B1}" dt="2025-08-07T15:30:27.624" v="76" actId="478"/>
          <ac:cxnSpMkLst>
            <pc:docMk/>
            <pc:sldMk cId="1090432540" sldId="383"/>
            <ac:cxnSpMk id="15" creationId="{39C501D6-86A4-1305-A633-EF20EA9F6484}"/>
          </ac:cxnSpMkLst>
        </pc:cxnChg>
        <pc:cxnChg chg="del">
          <ac:chgData name="Matthieu De Mari" userId="dfb708c9-d8dc-439f-9a3b-c772bf4a311c" providerId="ADAL" clId="{91919F36-17DE-417F-BABE-E948145F33B1}" dt="2025-08-07T15:30:27.624" v="76" actId="478"/>
          <ac:cxnSpMkLst>
            <pc:docMk/>
            <pc:sldMk cId="1090432540" sldId="383"/>
            <ac:cxnSpMk id="16" creationId="{093E93C2-0429-900F-EE87-8835615EF42E}"/>
          </ac:cxnSpMkLst>
        </pc:cxnChg>
        <pc:cxnChg chg="del">
          <ac:chgData name="Matthieu De Mari" userId="dfb708c9-d8dc-439f-9a3b-c772bf4a311c" providerId="ADAL" clId="{91919F36-17DE-417F-BABE-E948145F33B1}" dt="2025-08-07T15:30:27.624" v="76" actId="478"/>
          <ac:cxnSpMkLst>
            <pc:docMk/>
            <pc:sldMk cId="1090432540" sldId="383"/>
            <ac:cxnSpMk id="17" creationId="{6037800B-7B1D-9133-3D3F-154F1DB1A018}"/>
          </ac:cxnSpMkLst>
        </pc:cxnChg>
      </pc:sldChg>
      <pc:sldChg chg="add">
        <pc:chgData name="Matthieu De Mari" userId="dfb708c9-d8dc-439f-9a3b-c772bf4a311c" providerId="ADAL" clId="{91919F36-17DE-417F-BABE-E948145F33B1}" dt="2025-08-07T15:32:04.093" v="219"/>
        <pc:sldMkLst>
          <pc:docMk/>
          <pc:sldMk cId="1683762426" sldId="383"/>
        </pc:sldMkLst>
      </pc:sldChg>
      <pc:sldChg chg="add del">
        <pc:chgData name="Matthieu De Mari" userId="dfb708c9-d8dc-439f-9a3b-c772bf4a311c" providerId="ADAL" clId="{91919F36-17DE-417F-BABE-E948145F33B1}" dt="2025-08-07T15:27:55.691" v="1"/>
        <pc:sldMkLst>
          <pc:docMk/>
          <pc:sldMk cId="2905661694" sldId="383"/>
        </pc:sldMkLst>
      </pc:sldChg>
      <pc:sldChg chg="add del">
        <pc:chgData name="Matthieu De Mari" userId="dfb708c9-d8dc-439f-9a3b-c772bf4a311c" providerId="ADAL" clId="{91919F36-17DE-417F-BABE-E948145F33B1}" dt="2025-08-07T15:27:55.691" v="1"/>
        <pc:sldMkLst>
          <pc:docMk/>
          <pc:sldMk cId="423438882" sldId="384"/>
        </pc:sldMkLst>
      </pc:sldChg>
      <pc:sldChg chg="add del">
        <pc:chgData name="Matthieu De Mari" userId="dfb708c9-d8dc-439f-9a3b-c772bf4a311c" providerId="ADAL" clId="{91919F36-17DE-417F-BABE-E948145F33B1}" dt="2025-08-07T15:27:55.691" v="1"/>
        <pc:sldMkLst>
          <pc:docMk/>
          <pc:sldMk cId="1735008859" sldId="385"/>
        </pc:sldMkLst>
      </pc:sldChg>
      <pc:sldChg chg="add del">
        <pc:chgData name="Matthieu De Mari" userId="dfb708c9-d8dc-439f-9a3b-c772bf4a311c" providerId="ADAL" clId="{91919F36-17DE-417F-BABE-E948145F33B1}" dt="2025-08-07T15:27:55.691" v="1"/>
        <pc:sldMkLst>
          <pc:docMk/>
          <pc:sldMk cId="904735650" sldId="3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BE72AC-CA2A-47FB-86FE-8F1EAE42663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3F6C67C4-D3A6-4E94-8305-31D3BC24C07A}">
      <dgm:prSet phldrT="[Text]"/>
      <dgm:spPr/>
      <dgm:t>
        <a:bodyPr/>
        <a:lstStyle/>
        <a:p>
          <a:r>
            <a:rPr lang="en-US" dirty="0"/>
            <a:t>Is condition in the </a:t>
          </a:r>
          <a:r>
            <a:rPr lang="en-US" b="1" dirty="0">
              <a:solidFill>
                <a:schemeClr val="bg1"/>
              </a:solidFill>
            </a:rPr>
            <a:t>if</a:t>
          </a:r>
          <a:r>
            <a:rPr lang="en-US" dirty="0"/>
            <a:t> statement True?</a:t>
          </a:r>
          <a:endParaRPr lang="en-GB" dirty="0"/>
        </a:p>
      </dgm:t>
    </dgm:pt>
    <dgm:pt modelId="{F14EA7B1-867E-478B-A1B8-313061C1C14B}" type="parTrans" cxnId="{5272BF5E-2B6E-44A3-860B-038D9CD7278E}">
      <dgm:prSet/>
      <dgm:spPr/>
      <dgm:t>
        <a:bodyPr/>
        <a:lstStyle/>
        <a:p>
          <a:endParaRPr lang="en-GB"/>
        </a:p>
      </dgm:t>
    </dgm:pt>
    <dgm:pt modelId="{876043FA-37B8-41BB-ADB4-6AB26F324544}" type="sibTrans" cxnId="{5272BF5E-2B6E-44A3-860B-038D9CD7278E}">
      <dgm:prSet/>
      <dgm:spPr/>
      <dgm:t>
        <a:bodyPr/>
        <a:lstStyle/>
        <a:p>
          <a:endParaRPr lang="en-GB"/>
        </a:p>
      </dgm:t>
    </dgm:pt>
    <dgm:pt modelId="{0BE1AFB9-F266-4F56-95D0-19B0FAE167C3}">
      <dgm:prSet phldrT="[Text]"/>
      <dgm:spPr/>
      <dgm:t>
        <a:bodyPr/>
        <a:lstStyle/>
        <a:p>
          <a:r>
            <a:rPr lang="en-US" dirty="0"/>
            <a:t>Yes</a:t>
          </a:r>
          <a:endParaRPr lang="en-GB" dirty="0"/>
        </a:p>
      </dgm:t>
    </dgm:pt>
    <dgm:pt modelId="{22B9274A-4C45-401F-AF70-381BCBB41454}" type="parTrans" cxnId="{7CC479E0-32E8-4B5C-AA40-6E9DA6D793AC}">
      <dgm:prSet/>
      <dgm:spPr>
        <a:ln>
          <a:solidFill>
            <a:schemeClr val="accent1"/>
          </a:solidFill>
          <a:headEnd type="none" w="med" len="med"/>
          <a:tailEnd type="arrow" w="med" len="med"/>
        </a:ln>
      </dgm:spPr>
      <dgm:t>
        <a:bodyPr/>
        <a:lstStyle/>
        <a:p>
          <a:endParaRPr lang="en-GB"/>
        </a:p>
      </dgm:t>
    </dgm:pt>
    <dgm:pt modelId="{522F7299-8428-4D1B-A954-E3906C72D475}" type="sibTrans" cxnId="{7CC479E0-32E8-4B5C-AA40-6E9DA6D793AC}">
      <dgm:prSet/>
      <dgm:spPr/>
      <dgm:t>
        <a:bodyPr/>
        <a:lstStyle/>
        <a:p>
          <a:endParaRPr lang="en-GB"/>
        </a:p>
      </dgm:t>
    </dgm:pt>
    <dgm:pt modelId="{8B595F42-7C79-4B9F-A660-7375974AE00D}">
      <dgm:prSet phldrT="[Text]"/>
      <dgm:spPr/>
      <dgm:t>
        <a:bodyPr/>
        <a:lstStyle/>
        <a:p>
          <a:r>
            <a:rPr lang="en-US" dirty="0"/>
            <a:t>No</a:t>
          </a:r>
          <a:endParaRPr lang="en-GB" dirty="0"/>
        </a:p>
      </dgm:t>
    </dgm:pt>
    <dgm:pt modelId="{0498EA1E-9B10-48E0-A495-967D49999868}" type="parTrans" cxnId="{BF575E8A-CB8E-4DE5-B1B2-6904B2343821}">
      <dgm:prSet/>
      <dgm:spPr>
        <a:ln>
          <a:solidFill>
            <a:schemeClr val="accent1"/>
          </a:solidFill>
          <a:headEnd type="none" w="med" len="med"/>
          <a:tailEnd type="arrow" w="med" len="med"/>
        </a:ln>
      </dgm:spPr>
      <dgm:t>
        <a:bodyPr/>
        <a:lstStyle/>
        <a:p>
          <a:endParaRPr lang="en-GB"/>
        </a:p>
      </dgm:t>
    </dgm:pt>
    <dgm:pt modelId="{3DB1C46C-51AA-47DD-95AD-BD2C6B23E421}" type="sibTrans" cxnId="{BF575E8A-CB8E-4DE5-B1B2-6904B2343821}">
      <dgm:prSet/>
      <dgm:spPr/>
      <dgm:t>
        <a:bodyPr/>
        <a:lstStyle/>
        <a:p>
          <a:endParaRPr lang="en-GB"/>
        </a:p>
      </dgm:t>
    </dgm:pt>
    <dgm:pt modelId="{9EAAB5AC-76D5-4D44-AC49-BF9FFEDD61D0}">
      <dgm:prSet phldrT="[Text]"/>
      <dgm:spPr/>
      <dgm:t>
        <a:bodyPr/>
        <a:lstStyle/>
        <a:p>
          <a:r>
            <a:rPr lang="en-US" dirty="0"/>
            <a:t>Execute the code inside of the if block</a:t>
          </a:r>
          <a:endParaRPr lang="en-GB" dirty="0"/>
        </a:p>
      </dgm:t>
    </dgm:pt>
    <dgm:pt modelId="{E9C4A7BB-393D-4DBE-BE15-4F9FEEDB1FED}" type="parTrans" cxnId="{990248E6-0187-4591-BC9A-0D2A1B665CD6}">
      <dgm:prSet/>
      <dgm:spPr>
        <a:ln>
          <a:solidFill>
            <a:schemeClr val="accent1"/>
          </a:solidFill>
          <a:headEnd type="none" w="med" len="med"/>
          <a:tailEnd type="arrow" w="med" len="med"/>
        </a:ln>
      </dgm:spPr>
      <dgm:t>
        <a:bodyPr/>
        <a:lstStyle/>
        <a:p>
          <a:endParaRPr lang="en-GB"/>
        </a:p>
      </dgm:t>
    </dgm:pt>
    <dgm:pt modelId="{7BA9FA75-A4D6-4E8B-9AAD-9F84BAD54E20}" type="sibTrans" cxnId="{990248E6-0187-4591-BC9A-0D2A1B665CD6}">
      <dgm:prSet/>
      <dgm:spPr/>
      <dgm:t>
        <a:bodyPr/>
        <a:lstStyle/>
        <a:p>
          <a:endParaRPr lang="en-GB"/>
        </a:p>
      </dgm:t>
    </dgm:pt>
    <dgm:pt modelId="{865A244E-1B5A-4774-81B2-23E0F89810B6}">
      <dgm:prSet phldrT="[Text]"/>
      <dgm:spPr/>
      <dgm:t>
        <a:bodyPr/>
        <a:lstStyle/>
        <a:p>
          <a:r>
            <a:rPr lang="en-US" dirty="0"/>
            <a:t>Move on to the next non-indented line of code</a:t>
          </a:r>
          <a:endParaRPr lang="en-GB" dirty="0"/>
        </a:p>
      </dgm:t>
    </dgm:pt>
    <dgm:pt modelId="{4F867065-7429-45F5-A7B4-5BFA52ED879E}" type="parTrans" cxnId="{F926DA3E-463B-4402-B093-0FE94FA23592}">
      <dgm:prSet/>
      <dgm:spPr>
        <a:ln w="57150">
          <a:solidFill>
            <a:srgbClr val="7030A0"/>
          </a:solidFill>
          <a:headEnd type="none" w="med" len="med"/>
          <a:tailEnd type="arrow" w="med" len="med"/>
        </a:ln>
      </dgm:spPr>
      <dgm:t>
        <a:bodyPr/>
        <a:lstStyle/>
        <a:p>
          <a:endParaRPr lang="en-GB"/>
        </a:p>
      </dgm:t>
    </dgm:pt>
    <dgm:pt modelId="{34FEEC6F-CE22-4C5A-90E8-06962CF732F9}" type="sibTrans" cxnId="{F926DA3E-463B-4402-B093-0FE94FA23592}">
      <dgm:prSet/>
      <dgm:spPr/>
      <dgm:t>
        <a:bodyPr/>
        <a:lstStyle/>
        <a:p>
          <a:endParaRPr lang="en-GB"/>
        </a:p>
      </dgm:t>
    </dgm:pt>
    <dgm:pt modelId="{4C13A07D-A79E-4123-B075-ED8260B7C5C0}">
      <dgm:prSet phldrT="[Text]"/>
      <dgm:spPr/>
      <dgm:t>
        <a:bodyPr/>
        <a:lstStyle/>
        <a:p>
          <a:r>
            <a:rPr lang="en-GB" dirty="0"/>
            <a:t>Ignore the code in the if block</a:t>
          </a:r>
        </a:p>
      </dgm:t>
    </dgm:pt>
    <dgm:pt modelId="{694BD090-B6EE-4B45-B4D4-A0252ABB5695}" type="parTrans" cxnId="{7083164F-48F4-492F-8862-C99F64F1E6C2}">
      <dgm:prSet/>
      <dgm:spPr/>
      <dgm:t>
        <a:bodyPr/>
        <a:lstStyle/>
        <a:p>
          <a:endParaRPr lang="en-GB"/>
        </a:p>
      </dgm:t>
    </dgm:pt>
    <dgm:pt modelId="{23191126-DAF3-497E-A10D-BF73EBB4B2EB}" type="sibTrans" cxnId="{7083164F-48F4-492F-8862-C99F64F1E6C2}">
      <dgm:prSet/>
      <dgm:spPr/>
      <dgm:t>
        <a:bodyPr/>
        <a:lstStyle/>
        <a:p>
          <a:endParaRPr lang="en-GB"/>
        </a:p>
      </dgm:t>
    </dgm:pt>
    <dgm:pt modelId="{776261C1-192B-48FB-A794-292B5E47CC19}" type="pres">
      <dgm:prSet presAssocID="{6BBE72AC-CA2A-47FB-86FE-8F1EAE426638}" presName="hierChild1" presStyleCnt="0">
        <dgm:presLayoutVars>
          <dgm:orgChart val="1"/>
          <dgm:chPref val="1"/>
          <dgm:dir/>
          <dgm:animOne val="branch"/>
          <dgm:animLvl val="lvl"/>
          <dgm:resizeHandles/>
        </dgm:presLayoutVars>
      </dgm:prSet>
      <dgm:spPr/>
    </dgm:pt>
    <dgm:pt modelId="{913236BE-5BB6-4704-BF07-EC8133170FFD}" type="pres">
      <dgm:prSet presAssocID="{3F6C67C4-D3A6-4E94-8305-31D3BC24C07A}" presName="hierRoot1" presStyleCnt="0">
        <dgm:presLayoutVars>
          <dgm:hierBranch val="init"/>
        </dgm:presLayoutVars>
      </dgm:prSet>
      <dgm:spPr/>
    </dgm:pt>
    <dgm:pt modelId="{D09512BF-51C6-4F72-94BB-E76267B93774}" type="pres">
      <dgm:prSet presAssocID="{3F6C67C4-D3A6-4E94-8305-31D3BC24C07A}" presName="rootComposite1" presStyleCnt="0"/>
      <dgm:spPr/>
    </dgm:pt>
    <dgm:pt modelId="{38792273-14D8-4F17-8909-32079CD2AF9A}" type="pres">
      <dgm:prSet presAssocID="{3F6C67C4-D3A6-4E94-8305-31D3BC24C07A}" presName="rootText1" presStyleLbl="node0" presStyleIdx="0" presStyleCnt="1">
        <dgm:presLayoutVars>
          <dgm:chPref val="3"/>
        </dgm:presLayoutVars>
      </dgm:prSet>
      <dgm:spPr/>
    </dgm:pt>
    <dgm:pt modelId="{527BD1D1-8351-4182-9452-217522D7A62F}" type="pres">
      <dgm:prSet presAssocID="{3F6C67C4-D3A6-4E94-8305-31D3BC24C07A}" presName="rootConnector1" presStyleLbl="node1" presStyleIdx="0" presStyleCnt="0"/>
      <dgm:spPr/>
    </dgm:pt>
    <dgm:pt modelId="{EEA71937-FCFA-45BC-BFF1-285D72FC0339}" type="pres">
      <dgm:prSet presAssocID="{3F6C67C4-D3A6-4E94-8305-31D3BC24C07A}" presName="hierChild2" presStyleCnt="0"/>
      <dgm:spPr/>
    </dgm:pt>
    <dgm:pt modelId="{A7B006B7-9B6F-40F2-B8A4-2620522A1D82}" type="pres">
      <dgm:prSet presAssocID="{22B9274A-4C45-401F-AF70-381BCBB41454}" presName="Name37" presStyleLbl="parChTrans1D2" presStyleIdx="0" presStyleCnt="2"/>
      <dgm:spPr/>
    </dgm:pt>
    <dgm:pt modelId="{11A02EB6-C2DA-4BF0-AFE4-5A499A37CFBE}" type="pres">
      <dgm:prSet presAssocID="{0BE1AFB9-F266-4F56-95D0-19B0FAE167C3}" presName="hierRoot2" presStyleCnt="0">
        <dgm:presLayoutVars>
          <dgm:hierBranch val="init"/>
        </dgm:presLayoutVars>
      </dgm:prSet>
      <dgm:spPr/>
    </dgm:pt>
    <dgm:pt modelId="{B7C1DA47-B7E9-4593-ADB8-012DE3B7EE4E}" type="pres">
      <dgm:prSet presAssocID="{0BE1AFB9-F266-4F56-95D0-19B0FAE167C3}" presName="rootComposite" presStyleCnt="0"/>
      <dgm:spPr/>
    </dgm:pt>
    <dgm:pt modelId="{B04DDE56-E36D-4CF8-BEEE-E08DB885D6E3}" type="pres">
      <dgm:prSet presAssocID="{0BE1AFB9-F266-4F56-95D0-19B0FAE167C3}" presName="rootText" presStyleLbl="node2" presStyleIdx="0" presStyleCnt="2">
        <dgm:presLayoutVars>
          <dgm:chPref val="3"/>
        </dgm:presLayoutVars>
      </dgm:prSet>
      <dgm:spPr/>
    </dgm:pt>
    <dgm:pt modelId="{9200C14C-B48B-434A-B869-90AD5EFD840B}" type="pres">
      <dgm:prSet presAssocID="{0BE1AFB9-F266-4F56-95D0-19B0FAE167C3}" presName="rootConnector" presStyleLbl="node2" presStyleIdx="0" presStyleCnt="2"/>
      <dgm:spPr/>
    </dgm:pt>
    <dgm:pt modelId="{288AE08F-B99F-4B3A-AF9F-AE1F55CD0805}" type="pres">
      <dgm:prSet presAssocID="{0BE1AFB9-F266-4F56-95D0-19B0FAE167C3}" presName="hierChild4" presStyleCnt="0"/>
      <dgm:spPr/>
    </dgm:pt>
    <dgm:pt modelId="{ACA5F098-6B72-4849-8681-D2FCCBB1E5B8}" type="pres">
      <dgm:prSet presAssocID="{E9C4A7BB-393D-4DBE-BE15-4F9FEEDB1FED}" presName="Name37" presStyleLbl="parChTrans1D3" presStyleIdx="0" presStyleCnt="2"/>
      <dgm:spPr/>
    </dgm:pt>
    <dgm:pt modelId="{CD9C7608-9CF7-45DC-AFE6-E3D77169DB9D}" type="pres">
      <dgm:prSet presAssocID="{9EAAB5AC-76D5-4D44-AC49-BF9FFEDD61D0}" presName="hierRoot2" presStyleCnt="0">
        <dgm:presLayoutVars>
          <dgm:hierBranch val="init"/>
        </dgm:presLayoutVars>
      </dgm:prSet>
      <dgm:spPr/>
    </dgm:pt>
    <dgm:pt modelId="{D0831176-3247-4FF5-823B-1651E51BA269}" type="pres">
      <dgm:prSet presAssocID="{9EAAB5AC-76D5-4D44-AC49-BF9FFEDD61D0}" presName="rootComposite" presStyleCnt="0"/>
      <dgm:spPr/>
    </dgm:pt>
    <dgm:pt modelId="{0597DA85-7446-470E-B2CC-D3BC6E30B345}" type="pres">
      <dgm:prSet presAssocID="{9EAAB5AC-76D5-4D44-AC49-BF9FFEDD61D0}" presName="rootText" presStyleLbl="node3" presStyleIdx="0" presStyleCnt="2">
        <dgm:presLayoutVars>
          <dgm:chPref val="3"/>
        </dgm:presLayoutVars>
      </dgm:prSet>
      <dgm:spPr/>
    </dgm:pt>
    <dgm:pt modelId="{8C190A3C-31C8-4F25-BAFC-3A226A0B81B4}" type="pres">
      <dgm:prSet presAssocID="{9EAAB5AC-76D5-4D44-AC49-BF9FFEDD61D0}" presName="rootConnector" presStyleLbl="node3" presStyleIdx="0" presStyleCnt="2"/>
      <dgm:spPr/>
    </dgm:pt>
    <dgm:pt modelId="{F412BDBC-CCEA-4A90-87CA-F45E40333E78}" type="pres">
      <dgm:prSet presAssocID="{9EAAB5AC-76D5-4D44-AC49-BF9FFEDD61D0}" presName="hierChild4" presStyleCnt="0"/>
      <dgm:spPr/>
    </dgm:pt>
    <dgm:pt modelId="{056FF8F0-20A0-45F1-9E30-5013FAE5021C}" type="pres">
      <dgm:prSet presAssocID="{4F867065-7429-45F5-A7B4-5BFA52ED879E}" presName="Name37" presStyleLbl="parChTrans1D4" presStyleIdx="0" presStyleCnt="1"/>
      <dgm:spPr/>
    </dgm:pt>
    <dgm:pt modelId="{643D5EA1-53E7-4BA0-A7C3-9E72D49B2198}" type="pres">
      <dgm:prSet presAssocID="{865A244E-1B5A-4774-81B2-23E0F89810B6}" presName="hierRoot2" presStyleCnt="0">
        <dgm:presLayoutVars>
          <dgm:hierBranch val="init"/>
        </dgm:presLayoutVars>
      </dgm:prSet>
      <dgm:spPr/>
    </dgm:pt>
    <dgm:pt modelId="{873B54CC-9C65-4CE3-9D9D-128A2968AEA2}" type="pres">
      <dgm:prSet presAssocID="{865A244E-1B5A-4774-81B2-23E0F89810B6}" presName="rootComposite" presStyleCnt="0"/>
      <dgm:spPr/>
    </dgm:pt>
    <dgm:pt modelId="{FADC34C3-09A7-4C85-AE4B-EE35C0578DF5}" type="pres">
      <dgm:prSet presAssocID="{865A244E-1B5A-4774-81B2-23E0F89810B6}" presName="rootText" presStyleLbl="node4" presStyleIdx="0" presStyleCnt="1" custLinFactNeighborX="14985">
        <dgm:presLayoutVars>
          <dgm:chPref val="3"/>
        </dgm:presLayoutVars>
      </dgm:prSet>
      <dgm:spPr/>
    </dgm:pt>
    <dgm:pt modelId="{28CB9A3E-AFC1-49AC-BB3B-CAB5477D8387}" type="pres">
      <dgm:prSet presAssocID="{865A244E-1B5A-4774-81B2-23E0F89810B6}" presName="rootConnector" presStyleLbl="node4" presStyleIdx="0" presStyleCnt="1"/>
      <dgm:spPr/>
    </dgm:pt>
    <dgm:pt modelId="{4FFA7006-BFC0-4F4B-8843-4E5B302FD6B6}" type="pres">
      <dgm:prSet presAssocID="{865A244E-1B5A-4774-81B2-23E0F89810B6}" presName="hierChild4" presStyleCnt="0"/>
      <dgm:spPr/>
    </dgm:pt>
    <dgm:pt modelId="{DA191863-7AD4-4CA7-B096-46DCD1C26CD4}" type="pres">
      <dgm:prSet presAssocID="{865A244E-1B5A-4774-81B2-23E0F89810B6}" presName="hierChild5" presStyleCnt="0"/>
      <dgm:spPr/>
    </dgm:pt>
    <dgm:pt modelId="{AC1AFBDA-7693-4548-B04F-FF82C93A53E7}" type="pres">
      <dgm:prSet presAssocID="{9EAAB5AC-76D5-4D44-AC49-BF9FFEDD61D0}" presName="hierChild5" presStyleCnt="0"/>
      <dgm:spPr/>
    </dgm:pt>
    <dgm:pt modelId="{B4EBF670-4073-449F-A2F1-B971FF1C852B}" type="pres">
      <dgm:prSet presAssocID="{0BE1AFB9-F266-4F56-95D0-19B0FAE167C3}" presName="hierChild5" presStyleCnt="0"/>
      <dgm:spPr/>
    </dgm:pt>
    <dgm:pt modelId="{B98B30C7-8E3B-4D61-A298-5168FBEAC78C}" type="pres">
      <dgm:prSet presAssocID="{0498EA1E-9B10-48E0-A495-967D49999868}" presName="Name37" presStyleLbl="parChTrans1D2" presStyleIdx="1" presStyleCnt="2"/>
      <dgm:spPr/>
    </dgm:pt>
    <dgm:pt modelId="{8251092E-ED26-417F-817C-D4D1046506FB}" type="pres">
      <dgm:prSet presAssocID="{8B595F42-7C79-4B9F-A660-7375974AE00D}" presName="hierRoot2" presStyleCnt="0">
        <dgm:presLayoutVars>
          <dgm:hierBranch val="init"/>
        </dgm:presLayoutVars>
      </dgm:prSet>
      <dgm:spPr/>
    </dgm:pt>
    <dgm:pt modelId="{67545E67-632C-4DE4-9192-970192B4EF70}" type="pres">
      <dgm:prSet presAssocID="{8B595F42-7C79-4B9F-A660-7375974AE00D}" presName="rootComposite" presStyleCnt="0"/>
      <dgm:spPr/>
    </dgm:pt>
    <dgm:pt modelId="{170957AE-1349-415E-BA3D-5D1EB62B1773}" type="pres">
      <dgm:prSet presAssocID="{8B595F42-7C79-4B9F-A660-7375974AE00D}" presName="rootText" presStyleLbl="node2" presStyleIdx="1" presStyleCnt="2">
        <dgm:presLayoutVars>
          <dgm:chPref val="3"/>
        </dgm:presLayoutVars>
      </dgm:prSet>
      <dgm:spPr/>
    </dgm:pt>
    <dgm:pt modelId="{5E50CBB2-75E6-4F3D-B695-D41ADE501300}" type="pres">
      <dgm:prSet presAssocID="{8B595F42-7C79-4B9F-A660-7375974AE00D}" presName="rootConnector" presStyleLbl="node2" presStyleIdx="1" presStyleCnt="2"/>
      <dgm:spPr/>
    </dgm:pt>
    <dgm:pt modelId="{2FAF62AE-BB16-4172-9736-350BAAB990F0}" type="pres">
      <dgm:prSet presAssocID="{8B595F42-7C79-4B9F-A660-7375974AE00D}" presName="hierChild4" presStyleCnt="0"/>
      <dgm:spPr/>
    </dgm:pt>
    <dgm:pt modelId="{C5D5AB0B-2494-4671-9139-B785C1ED2002}" type="pres">
      <dgm:prSet presAssocID="{694BD090-B6EE-4B45-B4D4-A0252ABB5695}" presName="Name37" presStyleLbl="parChTrans1D3" presStyleIdx="1" presStyleCnt="2"/>
      <dgm:spPr/>
    </dgm:pt>
    <dgm:pt modelId="{17B9CEF5-87A9-4E57-93A7-25CBB9A87300}" type="pres">
      <dgm:prSet presAssocID="{4C13A07D-A79E-4123-B075-ED8260B7C5C0}" presName="hierRoot2" presStyleCnt="0">
        <dgm:presLayoutVars>
          <dgm:hierBranch val="init"/>
        </dgm:presLayoutVars>
      </dgm:prSet>
      <dgm:spPr/>
    </dgm:pt>
    <dgm:pt modelId="{9F48713A-02E4-4998-89DA-B959A487CEB8}" type="pres">
      <dgm:prSet presAssocID="{4C13A07D-A79E-4123-B075-ED8260B7C5C0}" presName="rootComposite" presStyleCnt="0"/>
      <dgm:spPr/>
    </dgm:pt>
    <dgm:pt modelId="{ED4A222C-EF72-4E47-B947-4C13EED2EF65}" type="pres">
      <dgm:prSet presAssocID="{4C13A07D-A79E-4123-B075-ED8260B7C5C0}" presName="rootText" presStyleLbl="node3" presStyleIdx="1" presStyleCnt="2">
        <dgm:presLayoutVars>
          <dgm:chPref val="3"/>
        </dgm:presLayoutVars>
      </dgm:prSet>
      <dgm:spPr/>
    </dgm:pt>
    <dgm:pt modelId="{2D774B08-8B89-4C00-9227-2B1C0CC58046}" type="pres">
      <dgm:prSet presAssocID="{4C13A07D-A79E-4123-B075-ED8260B7C5C0}" presName="rootConnector" presStyleLbl="node3" presStyleIdx="1" presStyleCnt="2"/>
      <dgm:spPr/>
    </dgm:pt>
    <dgm:pt modelId="{DE54A2C8-8296-4E70-80C2-38DF7C23ADB8}" type="pres">
      <dgm:prSet presAssocID="{4C13A07D-A79E-4123-B075-ED8260B7C5C0}" presName="hierChild4" presStyleCnt="0"/>
      <dgm:spPr/>
    </dgm:pt>
    <dgm:pt modelId="{3F693D22-3EF0-47AF-B9B2-6EAC68F3423A}" type="pres">
      <dgm:prSet presAssocID="{4C13A07D-A79E-4123-B075-ED8260B7C5C0}" presName="hierChild5" presStyleCnt="0"/>
      <dgm:spPr/>
    </dgm:pt>
    <dgm:pt modelId="{3943382F-1680-4A08-AF40-D0CAB9903769}" type="pres">
      <dgm:prSet presAssocID="{8B595F42-7C79-4B9F-A660-7375974AE00D}" presName="hierChild5" presStyleCnt="0"/>
      <dgm:spPr/>
    </dgm:pt>
    <dgm:pt modelId="{6914875F-3755-4479-A1D3-341B3A5FC183}" type="pres">
      <dgm:prSet presAssocID="{3F6C67C4-D3A6-4E94-8305-31D3BC24C07A}" presName="hierChild3" presStyleCnt="0"/>
      <dgm:spPr/>
    </dgm:pt>
  </dgm:ptLst>
  <dgm:cxnLst>
    <dgm:cxn modelId="{CBD12017-D317-4B8B-AA06-0B17F6A99880}" type="presOf" srcId="{4C13A07D-A79E-4123-B075-ED8260B7C5C0}" destId="{2D774B08-8B89-4C00-9227-2B1C0CC58046}" srcOrd="1" destOrd="0" presId="urn:microsoft.com/office/officeart/2005/8/layout/orgChart1"/>
    <dgm:cxn modelId="{DFBB271A-EC36-498E-A3CF-1CE0BD49A5BC}" type="presOf" srcId="{0BE1AFB9-F266-4F56-95D0-19B0FAE167C3}" destId="{B04DDE56-E36D-4CF8-BEEE-E08DB885D6E3}" srcOrd="0" destOrd="0" presId="urn:microsoft.com/office/officeart/2005/8/layout/orgChart1"/>
    <dgm:cxn modelId="{00C44934-9B6E-40B1-9F3D-824367C34360}" type="presOf" srcId="{4C13A07D-A79E-4123-B075-ED8260B7C5C0}" destId="{ED4A222C-EF72-4E47-B947-4C13EED2EF65}" srcOrd="0" destOrd="0" presId="urn:microsoft.com/office/officeart/2005/8/layout/orgChart1"/>
    <dgm:cxn modelId="{D4939034-57BA-4330-8243-6FFB55CEFBE8}" type="presOf" srcId="{694BD090-B6EE-4B45-B4D4-A0252ABB5695}" destId="{C5D5AB0B-2494-4671-9139-B785C1ED2002}" srcOrd="0" destOrd="0" presId="urn:microsoft.com/office/officeart/2005/8/layout/orgChart1"/>
    <dgm:cxn modelId="{3DFE2936-F3C4-4F5B-9C3D-EB9435149443}" type="presOf" srcId="{9EAAB5AC-76D5-4D44-AC49-BF9FFEDD61D0}" destId="{0597DA85-7446-470E-B2CC-D3BC6E30B345}" srcOrd="0" destOrd="0" presId="urn:microsoft.com/office/officeart/2005/8/layout/orgChart1"/>
    <dgm:cxn modelId="{DCDE073E-F6CB-41CB-A0C7-7C5F19E7C11D}" type="presOf" srcId="{8B595F42-7C79-4B9F-A660-7375974AE00D}" destId="{170957AE-1349-415E-BA3D-5D1EB62B1773}" srcOrd="0" destOrd="0" presId="urn:microsoft.com/office/officeart/2005/8/layout/orgChart1"/>
    <dgm:cxn modelId="{F926DA3E-463B-4402-B093-0FE94FA23592}" srcId="{9EAAB5AC-76D5-4D44-AC49-BF9FFEDD61D0}" destId="{865A244E-1B5A-4774-81B2-23E0F89810B6}" srcOrd="0" destOrd="0" parTransId="{4F867065-7429-45F5-A7B4-5BFA52ED879E}" sibTransId="{34FEEC6F-CE22-4C5A-90E8-06962CF732F9}"/>
    <dgm:cxn modelId="{5081EC5B-67B6-40CA-89F8-DB91451C876D}" type="presOf" srcId="{865A244E-1B5A-4774-81B2-23E0F89810B6}" destId="{FADC34C3-09A7-4C85-AE4B-EE35C0578DF5}" srcOrd="0" destOrd="0" presId="urn:microsoft.com/office/officeart/2005/8/layout/orgChart1"/>
    <dgm:cxn modelId="{5272BF5E-2B6E-44A3-860B-038D9CD7278E}" srcId="{6BBE72AC-CA2A-47FB-86FE-8F1EAE426638}" destId="{3F6C67C4-D3A6-4E94-8305-31D3BC24C07A}" srcOrd="0" destOrd="0" parTransId="{F14EA7B1-867E-478B-A1B8-313061C1C14B}" sibTransId="{876043FA-37B8-41BB-ADB4-6AB26F324544}"/>
    <dgm:cxn modelId="{D6BF1162-8254-4F9C-A4E0-E990FAF834DD}" type="presOf" srcId="{E9C4A7BB-393D-4DBE-BE15-4F9FEEDB1FED}" destId="{ACA5F098-6B72-4849-8681-D2FCCBB1E5B8}" srcOrd="0" destOrd="0" presId="urn:microsoft.com/office/officeart/2005/8/layout/orgChart1"/>
    <dgm:cxn modelId="{FAB8BD65-2231-480B-A951-C07570227DCE}" type="presOf" srcId="{865A244E-1B5A-4774-81B2-23E0F89810B6}" destId="{28CB9A3E-AFC1-49AC-BB3B-CAB5477D8387}" srcOrd="1" destOrd="0" presId="urn:microsoft.com/office/officeart/2005/8/layout/orgChart1"/>
    <dgm:cxn modelId="{7083164F-48F4-492F-8862-C99F64F1E6C2}" srcId="{8B595F42-7C79-4B9F-A660-7375974AE00D}" destId="{4C13A07D-A79E-4123-B075-ED8260B7C5C0}" srcOrd="0" destOrd="0" parTransId="{694BD090-B6EE-4B45-B4D4-A0252ABB5695}" sibTransId="{23191126-DAF3-497E-A10D-BF73EBB4B2EB}"/>
    <dgm:cxn modelId="{7AD9E55A-551A-43EF-982C-E1047987D7C5}" type="presOf" srcId="{0BE1AFB9-F266-4F56-95D0-19B0FAE167C3}" destId="{9200C14C-B48B-434A-B869-90AD5EFD840B}" srcOrd="1" destOrd="0" presId="urn:microsoft.com/office/officeart/2005/8/layout/orgChart1"/>
    <dgm:cxn modelId="{7DE45086-6498-4F99-8DD3-A86B71A34707}" type="presOf" srcId="{4F867065-7429-45F5-A7B4-5BFA52ED879E}" destId="{056FF8F0-20A0-45F1-9E30-5013FAE5021C}" srcOrd="0" destOrd="0" presId="urn:microsoft.com/office/officeart/2005/8/layout/orgChart1"/>
    <dgm:cxn modelId="{BF575E8A-CB8E-4DE5-B1B2-6904B2343821}" srcId="{3F6C67C4-D3A6-4E94-8305-31D3BC24C07A}" destId="{8B595F42-7C79-4B9F-A660-7375974AE00D}" srcOrd="1" destOrd="0" parTransId="{0498EA1E-9B10-48E0-A495-967D49999868}" sibTransId="{3DB1C46C-51AA-47DD-95AD-BD2C6B23E421}"/>
    <dgm:cxn modelId="{DD75CB8E-F738-4E9B-A133-F2D41218FF39}" type="presOf" srcId="{0498EA1E-9B10-48E0-A495-967D49999868}" destId="{B98B30C7-8E3B-4D61-A298-5168FBEAC78C}" srcOrd="0" destOrd="0" presId="urn:microsoft.com/office/officeart/2005/8/layout/orgChart1"/>
    <dgm:cxn modelId="{BF02D89E-F2B3-46EB-9368-5B355A5F35BC}" type="presOf" srcId="{6BBE72AC-CA2A-47FB-86FE-8F1EAE426638}" destId="{776261C1-192B-48FB-A794-292B5E47CC19}" srcOrd="0" destOrd="0" presId="urn:microsoft.com/office/officeart/2005/8/layout/orgChart1"/>
    <dgm:cxn modelId="{26260DBB-AFA9-4D76-8C25-3A0CFE0B4906}" type="presOf" srcId="{3F6C67C4-D3A6-4E94-8305-31D3BC24C07A}" destId="{527BD1D1-8351-4182-9452-217522D7A62F}" srcOrd="1" destOrd="0" presId="urn:microsoft.com/office/officeart/2005/8/layout/orgChart1"/>
    <dgm:cxn modelId="{5C5DA7D6-A6AE-4C46-9AEC-93D58ED6507A}" type="presOf" srcId="{22B9274A-4C45-401F-AF70-381BCBB41454}" destId="{A7B006B7-9B6F-40F2-B8A4-2620522A1D82}" srcOrd="0" destOrd="0" presId="urn:microsoft.com/office/officeart/2005/8/layout/orgChart1"/>
    <dgm:cxn modelId="{B71835D7-6F93-4BA0-93D8-9A28E5CB8161}" type="presOf" srcId="{3F6C67C4-D3A6-4E94-8305-31D3BC24C07A}" destId="{38792273-14D8-4F17-8909-32079CD2AF9A}" srcOrd="0" destOrd="0" presId="urn:microsoft.com/office/officeart/2005/8/layout/orgChart1"/>
    <dgm:cxn modelId="{7CC479E0-32E8-4B5C-AA40-6E9DA6D793AC}" srcId="{3F6C67C4-D3A6-4E94-8305-31D3BC24C07A}" destId="{0BE1AFB9-F266-4F56-95D0-19B0FAE167C3}" srcOrd="0" destOrd="0" parTransId="{22B9274A-4C45-401F-AF70-381BCBB41454}" sibTransId="{522F7299-8428-4D1B-A954-E3906C72D475}"/>
    <dgm:cxn modelId="{990248E6-0187-4591-BC9A-0D2A1B665CD6}" srcId="{0BE1AFB9-F266-4F56-95D0-19B0FAE167C3}" destId="{9EAAB5AC-76D5-4D44-AC49-BF9FFEDD61D0}" srcOrd="0" destOrd="0" parTransId="{E9C4A7BB-393D-4DBE-BE15-4F9FEEDB1FED}" sibTransId="{7BA9FA75-A4D6-4E8B-9AAD-9F84BAD54E20}"/>
    <dgm:cxn modelId="{FBDC12EB-DD23-45A8-BB1C-B4ECE45F6FB0}" type="presOf" srcId="{8B595F42-7C79-4B9F-A660-7375974AE00D}" destId="{5E50CBB2-75E6-4F3D-B695-D41ADE501300}" srcOrd="1" destOrd="0" presId="urn:microsoft.com/office/officeart/2005/8/layout/orgChart1"/>
    <dgm:cxn modelId="{6AE7B3F4-D334-448C-92D4-17DFDB40182A}" type="presOf" srcId="{9EAAB5AC-76D5-4D44-AC49-BF9FFEDD61D0}" destId="{8C190A3C-31C8-4F25-BAFC-3A226A0B81B4}" srcOrd="1" destOrd="0" presId="urn:microsoft.com/office/officeart/2005/8/layout/orgChart1"/>
    <dgm:cxn modelId="{A73FFEE4-0F2B-4CD6-B00B-F473CA5E99FE}" type="presParOf" srcId="{776261C1-192B-48FB-A794-292B5E47CC19}" destId="{913236BE-5BB6-4704-BF07-EC8133170FFD}" srcOrd="0" destOrd="0" presId="urn:microsoft.com/office/officeart/2005/8/layout/orgChart1"/>
    <dgm:cxn modelId="{EC7BC5A9-3BAD-4017-86B4-7AFF99B3490B}" type="presParOf" srcId="{913236BE-5BB6-4704-BF07-EC8133170FFD}" destId="{D09512BF-51C6-4F72-94BB-E76267B93774}" srcOrd="0" destOrd="0" presId="urn:microsoft.com/office/officeart/2005/8/layout/orgChart1"/>
    <dgm:cxn modelId="{17CA834E-BC43-422E-8D7D-75A99206E849}" type="presParOf" srcId="{D09512BF-51C6-4F72-94BB-E76267B93774}" destId="{38792273-14D8-4F17-8909-32079CD2AF9A}" srcOrd="0" destOrd="0" presId="urn:microsoft.com/office/officeart/2005/8/layout/orgChart1"/>
    <dgm:cxn modelId="{84D37ECC-FBE5-4727-B7B9-ACF9A6292176}" type="presParOf" srcId="{D09512BF-51C6-4F72-94BB-E76267B93774}" destId="{527BD1D1-8351-4182-9452-217522D7A62F}" srcOrd="1" destOrd="0" presId="urn:microsoft.com/office/officeart/2005/8/layout/orgChart1"/>
    <dgm:cxn modelId="{F9421420-D286-49FF-B49A-EB9BF2C4DB39}" type="presParOf" srcId="{913236BE-5BB6-4704-BF07-EC8133170FFD}" destId="{EEA71937-FCFA-45BC-BFF1-285D72FC0339}" srcOrd="1" destOrd="0" presId="urn:microsoft.com/office/officeart/2005/8/layout/orgChart1"/>
    <dgm:cxn modelId="{AC3D0EA4-BEE3-47B0-85A1-A42626506F12}" type="presParOf" srcId="{EEA71937-FCFA-45BC-BFF1-285D72FC0339}" destId="{A7B006B7-9B6F-40F2-B8A4-2620522A1D82}" srcOrd="0" destOrd="0" presId="urn:microsoft.com/office/officeart/2005/8/layout/orgChart1"/>
    <dgm:cxn modelId="{39698A4D-9EA9-41CB-B426-3C49A4FCDB30}" type="presParOf" srcId="{EEA71937-FCFA-45BC-BFF1-285D72FC0339}" destId="{11A02EB6-C2DA-4BF0-AFE4-5A499A37CFBE}" srcOrd="1" destOrd="0" presId="urn:microsoft.com/office/officeart/2005/8/layout/orgChart1"/>
    <dgm:cxn modelId="{2BE419FE-08BE-4ABE-9C97-58E061EBFDF1}" type="presParOf" srcId="{11A02EB6-C2DA-4BF0-AFE4-5A499A37CFBE}" destId="{B7C1DA47-B7E9-4593-ADB8-012DE3B7EE4E}" srcOrd="0" destOrd="0" presId="urn:microsoft.com/office/officeart/2005/8/layout/orgChart1"/>
    <dgm:cxn modelId="{7A050E8B-7272-46B5-8253-B20408F5C2F5}" type="presParOf" srcId="{B7C1DA47-B7E9-4593-ADB8-012DE3B7EE4E}" destId="{B04DDE56-E36D-4CF8-BEEE-E08DB885D6E3}" srcOrd="0" destOrd="0" presId="urn:microsoft.com/office/officeart/2005/8/layout/orgChart1"/>
    <dgm:cxn modelId="{C88578A1-39EC-424D-84AB-2D52830FD85E}" type="presParOf" srcId="{B7C1DA47-B7E9-4593-ADB8-012DE3B7EE4E}" destId="{9200C14C-B48B-434A-B869-90AD5EFD840B}" srcOrd="1" destOrd="0" presId="urn:microsoft.com/office/officeart/2005/8/layout/orgChart1"/>
    <dgm:cxn modelId="{F8D3A167-41C5-43A4-AC21-F43E2736C61B}" type="presParOf" srcId="{11A02EB6-C2DA-4BF0-AFE4-5A499A37CFBE}" destId="{288AE08F-B99F-4B3A-AF9F-AE1F55CD0805}" srcOrd="1" destOrd="0" presId="urn:microsoft.com/office/officeart/2005/8/layout/orgChart1"/>
    <dgm:cxn modelId="{57820CE4-1993-493F-AE15-59903366045E}" type="presParOf" srcId="{288AE08F-B99F-4B3A-AF9F-AE1F55CD0805}" destId="{ACA5F098-6B72-4849-8681-D2FCCBB1E5B8}" srcOrd="0" destOrd="0" presId="urn:microsoft.com/office/officeart/2005/8/layout/orgChart1"/>
    <dgm:cxn modelId="{1F0EA0D2-5547-433F-8B71-204BA341CE86}" type="presParOf" srcId="{288AE08F-B99F-4B3A-AF9F-AE1F55CD0805}" destId="{CD9C7608-9CF7-45DC-AFE6-E3D77169DB9D}" srcOrd="1" destOrd="0" presId="urn:microsoft.com/office/officeart/2005/8/layout/orgChart1"/>
    <dgm:cxn modelId="{799BB2A7-71D8-4D3C-B8F4-989CC9D23C0B}" type="presParOf" srcId="{CD9C7608-9CF7-45DC-AFE6-E3D77169DB9D}" destId="{D0831176-3247-4FF5-823B-1651E51BA269}" srcOrd="0" destOrd="0" presId="urn:microsoft.com/office/officeart/2005/8/layout/orgChart1"/>
    <dgm:cxn modelId="{B5AD7585-5FA7-48E0-8109-D30F97198023}" type="presParOf" srcId="{D0831176-3247-4FF5-823B-1651E51BA269}" destId="{0597DA85-7446-470E-B2CC-D3BC6E30B345}" srcOrd="0" destOrd="0" presId="urn:microsoft.com/office/officeart/2005/8/layout/orgChart1"/>
    <dgm:cxn modelId="{92D72E8F-FD8A-45A6-AA71-E88662803016}" type="presParOf" srcId="{D0831176-3247-4FF5-823B-1651E51BA269}" destId="{8C190A3C-31C8-4F25-BAFC-3A226A0B81B4}" srcOrd="1" destOrd="0" presId="urn:microsoft.com/office/officeart/2005/8/layout/orgChart1"/>
    <dgm:cxn modelId="{9F04BE75-E52C-405B-B336-714ED5F1B0D6}" type="presParOf" srcId="{CD9C7608-9CF7-45DC-AFE6-E3D77169DB9D}" destId="{F412BDBC-CCEA-4A90-87CA-F45E40333E78}" srcOrd="1" destOrd="0" presId="urn:microsoft.com/office/officeart/2005/8/layout/orgChart1"/>
    <dgm:cxn modelId="{3FCCD7C7-88C6-478D-ACAC-8BA6186A2CAF}" type="presParOf" srcId="{F412BDBC-CCEA-4A90-87CA-F45E40333E78}" destId="{056FF8F0-20A0-45F1-9E30-5013FAE5021C}" srcOrd="0" destOrd="0" presId="urn:microsoft.com/office/officeart/2005/8/layout/orgChart1"/>
    <dgm:cxn modelId="{15BDDDA3-A3A8-43BC-850D-FD06428652AD}" type="presParOf" srcId="{F412BDBC-CCEA-4A90-87CA-F45E40333E78}" destId="{643D5EA1-53E7-4BA0-A7C3-9E72D49B2198}" srcOrd="1" destOrd="0" presId="urn:microsoft.com/office/officeart/2005/8/layout/orgChart1"/>
    <dgm:cxn modelId="{F9A44CC9-D277-4215-93FD-51596F37D5F8}" type="presParOf" srcId="{643D5EA1-53E7-4BA0-A7C3-9E72D49B2198}" destId="{873B54CC-9C65-4CE3-9D9D-128A2968AEA2}" srcOrd="0" destOrd="0" presId="urn:microsoft.com/office/officeart/2005/8/layout/orgChart1"/>
    <dgm:cxn modelId="{135C24F2-47DA-4E37-B266-7204821CFE11}" type="presParOf" srcId="{873B54CC-9C65-4CE3-9D9D-128A2968AEA2}" destId="{FADC34C3-09A7-4C85-AE4B-EE35C0578DF5}" srcOrd="0" destOrd="0" presId="urn:microsoft.com/office/officeart/2005/8/layout/orgChart1"/>
    <dgm:cxn modelId="{FE21C2EC-ED71-4FE8-8DFA-3C8EC4A7EBEA}" type="presParOf" srcId="{873B54CC-9C65-4CE3-9D9D-128A2968AEA2}" destId="{28CB9A3E-AFC1-49AC-BB3B-CAB5477D8387}" srcOrd="1" destOrd="0" presId="urn:microsoft.com/office/officeart/2005/8/layout/orgChart1"/>
    <dgm:cxn modelId="{F1597ED4-C05C-4F0A-983A-F28B8650795B}" type="presParOf" srcId="{643D5EA1-53E7-4BA0-A7C3-9E72D49B2198}" destId="{4FFA7006-BFC0-4F4B-8843-4E5B302FD6B6}" srcOrd="1" destOrd="0" presId="urn:microsoft.com/office/officeart/2005/8/layout/orgChart1"/>
    <dgm:cxn modelId="{592A11FA-9203-4874-9A50-CC5FD87C057E}" type="presParOf" srcId="{643D5EA1-53E7-4BA0-A7C3-9E72D49B2198}" destId="{DA191863-7AD4-4CA7-B096-46DCD1C26CD4}" srcOrd="2" destOrd="0" presId="urn:microsoft.com/office/officeart/2005/8/layout/orgChart1"/>
    <dgm:cxn modelId="{AC49E348-A8ED-4FBA-A074-59AFC336608D}" type="presParOf" srcId="{CD9C7608-9CF7-45DC-AFE6-E3D77169DB9D}" destId="{AC1AFBDA-7693-4548-B04F-FF82C93A53E7}" srcOrd="2" destOrd="0" presId="urn:microsoft.com/office/officeart/2005/8/layout/orgChart1"/>
    <dgm:cxn modelId="{4C2170D3-6799-4B8D-A319-2C0468265035}" type="presParOf" srcId="{11A02EB6-C2DA-4BF0-AFE4-5A499A37CFBE}" destId="{B4EBF670-4073-449F-A2F1-B971FF1C852B}" srcOrd="2" destOrd="0" presId="urn:microsoft.com/office/officeart/2005/8/layout/orgChart1"/>
    <dgm:cxn modelId="{1393AE7A-69B7-4341-A85F-183DB5C14F6B}" type="presParOf" srcId="{EEA71937-FCFA-45BC-BFF1-285D72FC0339}" destId="{B98B30C7-8E3B-4D61-A298-5168FBEAC78C}" srcOrd="2" destOrd="0" presId="urn:microsoft.com/office/officeart/2005/8/layout/orgChart1"/>
    <dgm:cxn modelId="{213E4D1B-E01B-4CC9-8BFA-9A6E36466AD9}" type="presParOf" srcId="{EEA71937-FCFA-45BC-BFF1-285D72FC0339}" destId="{8251092E-ED26-417F-817C-D4D1046506FB}" srcOrd="3" destOrd="0" presId="urn:microsoft.com/office/officeart/2005/8/layout/orgChart1"/>
    <dgm:cxn modelId="{74C29E3E-32E9-4E57-83F0-1E81878749D6}" type="presParOf" srcId="{8251092E-ED26-417F-817C-D4D1046506FB}" destId="{67545E67-632C-4DE4-9192-970192B4EF70}" srcOrd="0" destOrd="0" presId="urn:microsoft.com/office/officeart/2005/8/layout/orgChart1"/>
    <dgm:cxn modelId="{9624B784-EF99-4F41-81FB-6343ED36C7BE}" type="presParOf" srcId="{67545E67-632C-4DE4-9192-970192B4EF70}" destId="{170957AE-1349-415E-BA3D-5D1EB62B1773}" srcOrd="0" destOrd="0" presId="urn:microsoft.com/office/officeart/2005/8/layout/orgChart1"/>
    <dgm:cxn modelId="{673A6907-CD83-4CEC-9E25-E87C0FF9DC20}" type="presParOf" srcId="{67545E67-632C-4DE4-9192-970192B4EF70}" destId="{5E50CBB2-75E6-4F3D-B695-D41ADE501300}" srcOrd="1" destOrd="0" presId="urn:microsoft.com/office/officeart/2005/8/layout/orgChart1"/>
    <dgm:cxn modelId="{57335B60-C300-44A1-83A9-AFA6A7CA82F3}" type="presParOf" srcId="{8251092E-ED26-417F-817C-D4D1046506FB}" destId="{2FAF62AE-BB16-4172-9736-350BAAB990F0}" srcOrd="1" destOrd="0" presId="urn:microsoft.com/office/officeart/2005/8/layout/orgChart1"/>
    <dgm:cxn modelId="{C0681770-2A25-4990-AA88-6DD194D98A6E}" type="presParOf" srcId="{2FAF62AE-BB16-4172-9736-350BAAB990F0}" destId="{C5D5AB0B-2494-4671-9139-B785C1ED2002}" srcOrd="0" destOrd="0" presId="urn:microsoft.com/office/officeart/2005/8/layout/orgChart1"/>
    <dgm:cxn modelId="{9DE04661-016E-48B7-99C3-DA90050CB3CB}" type="presParOf" srcId="{2FAF62AE-BB16-4172-9736-350BAAB990F0}" destId="{17B9CEF5-87A9-4E57-93A7-25CBB9A87300}" srcOrd="1" destOrd="0" presId="urn:microsoft.com/office/officeart/2005/8/layout/orgChart1"/>
    <dgm:cxn modelId="{4951A35C-EDA8-4B7E-B4A0-96ACF8DA1EAB}" type="presParOf" srcId="{17B9CEF5-87A9-4E57-93A7-25CBB9A87300}" destId="{9F48713A-02E4-4998-89DA-B959A487CEB8}" srcOrd="0" destOrd="0" presId="urn:microsoft.com/office/officeart/2005/8/layout/orgChart1"/>
    <dgm:cxn modelId="{93269D36-A01E-4E77-A092-886AF1F5F029}" type="presParOf" srcId="{9F48713A-02E4-4998-89DA-B959A487CEB8}" destId="{ED4A222C-EF72-4E47-B947-4C13EED2EF65}" srcOrd="0" destOrd="0" presId="urn:microsoft.com/office/officeart/2005/8/layout/orgChart1"/>
    <dgm:cxn modelId="{19E20684-77B4-47E4-8987-6AEBA68037C7}" type="presParOf" srcId="{9F48713A-02E4-4998-89DA-B959A487CEB8}" destId="{2D774B08-8B89-4C00-9227-2B1C0CC58046}" srcOrd="1" destOrd="0" presId="urn:microsoft.com/office/officeart/2005/8/layout/orgChart1"/>
    <dgm:cxn modelId="{86D35B5B-13A6-412A-B7D3-2A30F12BC196}" type="presParOf" srcId="{17B9CEF5-87A9-4E57-93A7-25CBB9A87300}" destId="{DE54A2C8-8296-4E70-80C2-38DF7C23ADB8}" srcOrd="1" destOrd="0" presId="urn:microsoft.com/office/officeart/2005/8/layout/orgChart1"/>
    <dgm:cxn modelId="{12CED25D-2CDB-4158-B210-9F038C2A0827}" type="presParOf" srcId="{17B9CEF5-87A9-4E57-93A7-25CBB9A87300}" destId="{3F693D22-3EF0-47AF-B9B2-6EAC68F3423A}" srcOrd="2" destOrd="0" presId="urn:microsoft.com/office/officeart/2005/8/layout/orgChart1"/>
    <dgm:cxn modelId="{657078C5-88AB-4D7F-B4D4-E1998626F436}" type="presParOf" srcId="{8251092E-ED26-417F-817C-D4D1046506FB}" destId="{3943382F-1680-4A08-AF40-D0CAB9903769}" srcOrd="2" destOrd="0" presId="urn:microsoft.com/office/officeart/2005/8/layout/orgChart1"/>
    <dgm:cxn modelId="{F79B8A76-45DA-4493-99DE-356A0DB1D690}" type="presParOf" srcId="{913236BE-5BB6-4704-BF07-EC8133170FFD}" destId="{6914875F-3755-4479-A1D3-341B3A5FC18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BE72AC-CA2A-47FB-86FE-8F1EAE42663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3F6C67C4-D3A6-4E94-8305-31D3BC24C07A}">
      <dgm:prSet phldrT="[Text]"/>
      <dgm:spPr/>
      <dgm:t>
        <a:bodyPr/>
        <a:lstStyle/>
        <a:p>
          <a:r>
            <a:rPr lang="en-US" dirty="0"/>
            <a:t>Is condition in the </a:t>
          </a:r>
          <a:r>
            <a:rPr lang="en-US" b="1" dirty="0"/>
            <a:t>while</a:t>
          </a:r>
          <a:r>
            <a:rPr lang="en-US" dirty="0"/>
            <a:t> statement True?</a:t>
          </a:r>
          <a:endParaRPr lang="en-GB" dirty="0"/>
        </a:p>
      </dgm:t>
    </dgm:pt>
    <dgm:pt modelId="{F14EA7B1-867E-478B-A1B8-313061C1C14B}" type="parTrans" cxnId="{5272BF5E-2B6E-44A3-860B-038D9CD7278E}">
      <dgm:prSet/>
      <dgm:spPr/>
      <dgm:t>
        <a:bodyPr/>
        <a:lstStyle/>
        <a:p>
          <a:endParaRPr lang="en-GB"/>
        </a:p>
      </dgm:t>
    </dgm:pt>
    <dgm:pt modelId="{876043FA-37B8-41BB-ADB4-6AB26F324544}" type="sibTrans" cxnId="{5272BF5E-2B6E-44A3-860B-038D9CD7278E}">
      <dgm:prSet/>
      <dgm:spPr/>
      <dgm:t>
        <a:bodyPr/>
        <a:lstStyle/>
        <a:p>
          <a:endParaRPr lang="en-GB"/>
        </a:p>
      </dgm:t>
    </dgm:pt>
    <dgm:pt modelId="{0BE1AFB9-F266-4F56-95D0-19B0FAE167C3}">
      <dgm:prSet phldrT="[Text]"/>
      <dgm:spPr/>
      <dgm:t>
        <a:bodyPr/>
        <a:lstStyle/>
        <a:p>
          <a:r>
            <a:rPr lang="en-US" dirty="0"/>
            <a:t>Yes</a:t>
          </a:r>
          <a:endParaRPr lang="en-GB" dirty="0"/>
        </a:p>
      </dgm:t>
    </dgm:pt>
    <dgm:pt modelId="{22B9274A-4C45-401F-AF70-381BCBB41454}" type="parTrans" cxnId="{7CC479E0-32E8-4B5C-AA40-6E9DA6D793AC}">
      <dgm:prSet/>
      <dgm:spPr>
        <a:ln>
          <a:solidFill>
            <a:schemeClr val="accent1"/>
          </a:solidFill>
          <a:headEnd type="none" w="med" len="med"/>
          <a:tailEnd type="arrow" w="med" len="med"/>
        </a:ln>
      </dgm:spPr>
      <dgm:t>
        <a:bodyPr/>
        <a:lstStyle/>
        <a:p>
          <a:endParaRPr lang="en-GB"/>
        </a:p>
      </dgm:t>
    </dgm:pt>
    <dgm:pt modelId="{522F7299-8428-4D1B-A954-E3906C72D475}" type="sibTrans" cxnId="{7CC479E0-32E8-4B5C-AA40-6E9DA6D793AC}">
      <dgm:prSet/>
      <dgm:spPr/>
      <dgm:t>
        <a:bodyPr/>
        <a:lstStyle/>
        <a:p>
          <a:endParaRPr lang="en-GB"/>
        </a:p>
      </dgm:t>
    </dgm:pt>
    <dgm:pt modelId="{8B595F42-7C79-4B9F-A660-7375974AE00D}">
      <dgm:prSet phldrT="[Text]"/>
      <dgm:spPr/>
      <dgm:t>
        <a:bodyPr/>
        <a:lstStyle/>
        <a:p>
          <a:r>
            <a:rPr lang="en-US" dirty="0"/>
            <a:t>No</a:t>
          </a:r>
          <a:endParaRPr lang="en-GB" dirty="0"/>
        </a:p>
      </dgm:t>
    </dgm:pt>
    <dgm:pt modelId="{0498EA1E-9B10-48E0-A495-967D49999868}" type="parTrans" cxnId="{BF575E8A-CB8E-4DE5-B1B2-6904B2343821}">
      <dgm:prSet/>
      <dgm:spPr>
        <a:ln>
          <a:solidFill>
            <a:schemeClr val="accent1"/>
          </a:solidFill>
          <a:headEnd type="none" w="med" len="med"/>
          <a:tailEnd type="arrow" w="med" len="med"/>
        </a:ln>
      </dgm:spPr>
      <dgm:t>
        <a:bodyPr/>
        <a:lstStyle/>
        <a:p>
          <a:endParaRPr lang="en-GB"/>
        </a:p>
      </dgm:t>
    </dgm:pt>
    <dgm:pt modelId="{3DB1C46C-51AA-47DD-95AD-BD2C6B23E421}" type="sibTrans" cxnId="{BF575E8A-CB8E-4DE5-B1B2-6904B2343821}">
      <dgm:prSet/>
      <dgm:spPr/>
      <dgm:t>
        <a:bodyPr/>
        <a:lstStyle/>
        <a:p>
          <a:endParaRPr lang="en-GB"/>
        </a:p>
      </dgm:t>
    </dgm:pt>
    <dgm:pt modelId="{9EAAB5AC-76D5-4D44-AC49-BF9FFEDD61D0}">
      <dgm:prSet phldrT="[Text]"/>
      <dgm:spPr/>
      <dgm:t>
        <a:bodyPr/>
        <a:lstStyle/>
        <a:p>
          <a:r>
            <a:rPr lang="en-US" dirty="0"/>
            <a:t>Execute the code inside of the while block</a:t>
          </a:r>
          <a:endParaRPr lang="en-GB" dirty="0"/>
        </a:p>
      </dgm:t>
    </dgm:pt>
    <dgm:pt modelId="{E9C4A7BB-393D-4DBE-BE15-4F9FEEDB1FED}" type="parTrans" cxnId="{990248E6-0187-4591-BC9A-0D2A1B665CD6}">
      <dgm:prSet/>
      <dgm:spPr>
        <a:ln>
          <a:solidFill>
            <a:schemeClr val="accent1"/>
          </a:solidFill>
          <a:headEnd type="none" w="med" len="med"/>
          <a:tailEnd type="arrow" w="med" len="med"/>
        </a:ln>
      </dgm:spPr>
      <dgm:t>
        <a:bodyPr/>
        <a:lstStyle/>
        <a:p>
          <a:endParaRPr lang="en-GB"/>
        </a:p>
      </dgm:t>
    </dgm:pt>
    <dgm:pt modelId="{7BA9FA75-A4D6-4E8B-9AAD-9F84BAD54E20}" type="sibTrans" cxnId="{990248E6-0187-4591-BC9A-0D2A1B665CD6}">
      <dgm:prSet/>
      <dgm:spPr/>
      <dgm:t>
        <a:bodyPr/>
        <a:lstStyle/>
        <a:p>
          <a:endParaRPr lang="en-GB"/>
        </a:p>
      </dgm:t>
    </dgm:pt>
    <dgm:pt modelId="{BD449A16-F1A1-4EF5-9E7C-7B40BA4472CB}">
      <dgm:prSet phldrT="[Text]"/>
      <dgm:spPr/>
      <dgm:t>
        <a:bodyPr/>
        <a:lstStyle/>
        <a:p>
          <a:r>
            <a:rPr lang="en-US"/>
            <a:t>Move on to the next non-indented line of code</a:t>
          </a:r>
          <a:endParaRPr lang="en-GB" dirty="0"/>
        </a:p>
      </dgm:t>
    </dgm:pt>
    <dgm:pt modelId="{FC1627C1-0FD4-496A-B299-F4D47FE6531C}" type="parTrans" cxnId="{7C9D8F68-FFE7-46F0-81D1-54E1E0F00D19}">
      <dgm:prSet/>
      <dgm:spPr>
        <a:ln>
          <a:solidFill>
            <a:schemeClr val="accent1"/>
          </a:solidFill>
          <a:headEnd type="none" w="med" len="med"/>
          <a:tailEnd type="arrow" w="med" len="med"/>
        </a:ln>
      </dgm:spPr>
      <dgm:t>
        <a:bodyPr/>
        <a:lstStyle/>
        <a:p>
          <a:endParaRPr lang="en-GB"/>
        </a:p>
      </dgm:t>
    </dgm:pt>
    <dgm:pt modelId="{6605AD18-1556-4C2F-B4BB-22C64F13B458}" type="sibTrans" cxnId="{7C9D8F68-FFE7-46F0-81D1-54E1E0F00D19}">
      <dgm:prSet/>
      <dgm:spPr/>
      <dgm:t>
        <a:bodyPr/>
        <a:lstStyle/>
        <a:p>
          <a:endParaRPr lang="en-GB"/>
        </a:p>
      </dgm:t>
    </dgm:pt>
    <dgm:pt modelId="{776261C1-192B-48FB-A794-292B5E47CC19}" type="pres">
      <dgm:prSet presAssocID="{6BBE72AC-CA2A-47FB-86FE-8F1EAE426638}" presName="hierChild1" presStyleCnt="0">
        <dgm:presLayoutVars>
          <dgm:orgChart val="1"/>
          <dgm:chPref val="1"/>
          <dgm:dir/>
          <dgm:animOne val="branch"/>
          <dgm:animLvl val="lvl"/>
          <dgm:resizeHandles/>
        </dgm:presLayoutVars>
      </dgm:prSet>
      <dgm:spPr/>
    </dgm:pt>
    <dgm:pt modelId="{913236BE-5BB6-4704-BF07-EC8133170FFD}" type="pres">
      <dgm:prSet presAssocID="{3F6C67C4-D3A6-4E94-8305-31D3BC24C07A}" presName="hierRoot1" presStyleCnt="0">
        <dgm:presLayoutVars>
          <dgm:hierBranch val="init"/>
        </dgm:presLayoutVars>
      </dgm:prSet>
      <dgm:spPr/>
    </dgm:pt>
    <dgm:pt modelId="{D09512BF-51C6-4F72-94BB-E76267B93774}" type="pres">
      <dgm:prSet presAssocID="{3F6C67C4-D3A6-4E94-8305-31D3BC24C07A}" presName="rootComposite1" presStyleCnt="0"/>
      <dgm:spPr/>
    </dgm:pt>
    <dgm:pt modelId="{38792273-14D8-4F17-8909-32079CD2AF9A}" type="pres">
      <dgm:prSet presAssocID="{3F6C67C4-D3A6-4E94-8305-31D3BC24C07A}" presName="rootText1" presStyleLbl="node0" presStyleIdx="0" presStyleCnt="1">
        <dgm:presLayoutVars>
          <dgm:chPref val="3"/>
        </dgm:presLayoutVars>
      </dgm:prSet>
      <dgm:spPr/>
    </dgm:pt>
    <dgm:pt modelId="{527BD1D1-8351-4182-9452-217522D7A62F}" type="pres">
      <dgm:prSet presAssocID="{3F6C67C4-D3A6-4E94-8305-31D3BC24C07A}" presName="rootConnector1" presStyleLbl="node1" presStyleIdx="0" presStyleCnt="0"/>
      <dgm:spPr/>
    </dgm:pt>
    <dgm:pt modelId="{EEA71937-FCFA-45BC-BFF1-285D72FC0339}" type="pres">
      <dgm:prSet presAssocID="{3F6C67C4-D3A6-4E94-8305-31D3BC24C07A}" presName="hierChild2" presStyleCnt="0"/>
      <dgm:spPr/>
    </dgm:pt>
    <dgm:pt modelId="{A7B006B7-9B6F-40F2-B8A4-2620522A1D82}" type="pres">
      <dgm:prSet presAssocID="{22B9274A-4C45-401F-AF70-381BCBB41454}" presName="Name37" presStyleLbl="parChTrans1D2" presStyleIdx="0" presStyleCnt="2"/>
      <dgm:spPr/>
    </dgm:pt>
    <dgm:pt modelId="{11A02EB6-C2DA-4BF0-AFE4-5A499A37CFBE}" type="pres">
      <dgm:prSet presAssocID="{0BE1AFB9-F266-4F56-95D0-19B0FAE167C3}" presName="hierRoot2" presStyleCnt="0">
        <dgm:presLayoutVars>
          <dgm:hierBranch val="init"/>
        </dgm:presLayoutVars>
      </dgm:prSet>
      <dgm:spPr/>
    </dgm:pt>
    <dgm:pt modelId="{B7C1DA47-B7E9-4593-ADB8-012DE3B7EE4E}" type="pres">
      <dgm:prSet presAssocID="{0BE1AFB9-F266-4F56-95D0-19B0FAE167C3}" presName="rootComposite" presStyleCnt="0"/>
      <dgm:spPr/>
    </dgm:pt>
    <dgm:pt modelId="{B04DDE56-E36D-4CF8-BEEE-E08DB885D6E3}" type="pres">
      <dgm:prSet presAssocID="{0BE1AFB9-F266-4F56-95D0-19B0FAE167C3}" presName="rootText" presStyleLbl="node2" presStyleIdx="0" presStyleCnt="2">
        <dgm:presLayoutVars>
          <dgm:chPref val="3"/>
        </dgm:presLayoutVars>
      </dgm:prSet>
      <dgm:spPr/>
    </dgm:pt>
    <dgm:pt modelId="{9200C14C-B48B-434A-B869-90AD5EFD840B}" type="pres">
      <dgm:prSet presAssocID="{0BE1AFB9-F266-4F56-95D0-19B0FAE167C3}" presName="rootConnector" presStyleLbl="node2" presStyleIdx="0" presStyleCnt="2"/>
      <dgm:spPr/>
    </dgm:pt>
    <dgm:pt modelId="{288AE08F-B99F-4B3A-AF9F-AE1F55CD0805}" type="pres">
      <dgm:prSet presAssocID="{0BE1AFB9-F266-4F56-95D0-19B0FAE167C3}" presName="hierChild4" presStyleCnt="0"/>
      <dgm:spPr/>
    </dgm:pt>
    <dgm:pt modelId="{ACA5F098-6B72-4849-8681-D2FCCBB1E5B8}" type="pres">
      <dgm:prSet presAssocID="{E9C4A7BB-393D-4DBE-BE15-4F9FEEDB1FED}" presName="Name37" presStyleLbl="parChTrans1D3" presStyleIdx="0" presStyleCnt="2"/>
      <dgm:spPr/>
    </dgm:pt>
    <dgm:pt modelId="{CD9C7608-9CF7-45DC-AFE6-E3D77169DB9D}" type="pres">
      <dgm:prSet presAssocID="{9EAAB5AC-76D5-4D44-AC49-BF9FFEDD61D0}" presName="hierRoot2" presStyleCnt="0">
        <dgm:presLayoutVars>
          <dgm:hierBranch val="init"/>
        </dgm:presLayoutVars>
      </dgm:prSet>
      <dgm:spPr/>
    </dgm:pt>
    <dgm:pt modelId="{D0831176-3247-4FF5-823B-1651E51BA269}" type="pres">
      <dgm:prSet presAssocID="{9EAAB5AC-76D5-4D44-AC49-BF9FFEDD61D0}" presName="rootComposite" presStyleCnt="0"/>
      <dgm:spPr/>
    </dgm:pt>
    <dgm:pt modelId="{0597DA85-7446-470E-B2CC-D3BC6E30B345}" type="pres">
      <dgm:prSet presAssocID="{9EAAB5AC-76D5-4D44-AC49-BF9FFEDD61D0}" presName="rootText" presStyleLbl="node3" presStyleIdx="0" presStyleCnt="2">
        <dgm:presLayoutVars>
          <dgm:chPref val="3"/>
        </dgm:presLayoutVars>
      </dgm:prSet>
      <dgm:spPr/>
    </dgm:pt>
    <dgm:pt modelId="{8C190A3C-31C8-4F25-BAFC-3A226A0B81B4}" type="pres">
      <dgm:prSet presAssocID="{9EAAB5AC-76D5-4D44-AC49-BF9FFEDD61D0}" presName="rootConnector" presStyleLbl="node3" presStyleIdx="0" presStyleCnt="2"/>
      <dgm:spPr/>
    </dgm:pt>
    <dgm:pt modelId="{F412BDBC-CCEA-4A90-87CA-F45E40333E78}" type="pres">
      <dgm:prSet presAssocID="{9EAAB5AC-76D5-4D44-AC49-BF9FFEDD61D0}" presName="hierChild4" presStyleCnt="0"/>
      <dgm:spPr/>
    </dgm:pt>
    <dgm:pt modelId="{AC1AFBDA-7693-4548-B04F-FF82C93A53E7}" type="pres">
      <dgm:prSet presAssocID="{9EAAB5AC-76D5-4D44-AC49-BF9FFEDD61D0}" presName="hierChild5" presStyleCnt="0"/>
      <dgm:spPr/>
    </dgm:pt>
    <dgm:pt modelId="{B4EBF670-4073-449F-A2F1-B971FF1C852B}" type="pres">
      <dgm:prSet presAssocID="{0BE1AFB9-F266-4F56-95D0-19B0FAE167C3}" presName="hierChild5" presStyleCnt="0"/>
      <dgm:spPr/>
    </dgm:pt>
    <dgm:pt modelId="{B98B30C7-8E3B-4D61-A298-5168FBEAC78C}" type="pres">
      <dgm:prSet presAssocID="{0498EA1E-9B10-48E0-A495-967D49999868}" presName="Name37" presStyleLbl="parChTrans1D2" presStyleIdx="1" presStyleCnt="2"/>
      <dgm:spPr/>
    </dgm:pt>
    <dgm:pt modelId="{8251092E-ED26-417F-817C-D4D1046506FB}" type="pres">
      <dgm:prSet presAssocID="{8B595F42-7C79-4B9F-A660-7375974AE00D}" presName="hierRoot2" presStyleCnt="0">
        <dgm:presLayoutVars>
          <dgm:hierBranch val="init"/>
        </dgm:presLayoutVars>
      </dgm:prSet>
      <dgm:spPr/>
    </dgm:pt>
    <dgm:pt modelId="{67545E67-632C-4DE4-9192-970192B4EF70}" type="pres">
      <dgm:prSet presAssocID="{8B595F42-7C79-4B9F-A660-7375974AE00D}" presName="rootComposite" presStyleCnt="0"/>
      <dgm:spPr/>
    </dgm:pt>
    <dgm:pt modelId="{170957AE-1349-415E-BA3D-5D1EB62B1773}" type="pres">
      <dgm:prSet presAssocID="{8B595F42-7C79-4B9F-A660-7375974AE00D}" presName="rootText" presStyleLbl="node2" presStyleIdx="1" presStyleCnt="2">
        <dgm:presLayoutVars>
          <dgm:chPref val="3"/>
        </dgm:presLayoutVars>
      </dgm:prSet>
      <dgm:spPr/>
    </dgm:pt>
    <dgm:pt modelId="{5E50CBB2-75E6-4F3D-B695-D41ADE501300}" type="pres">
      <dgm:prSet presAssocID="{8B595F42-7C79-4B9F-A660-7375974AE00D}" presName="rootConnector" presStyleLbl="node2" presStyleIdx="1" presStyleCnt="2"/>
      <dgm:spPr/>
    </dgm:pt>
    <dgm:pt modelId="{2FAF62AE-BB16-4172-9736-350BAAB990F0}" type="pres">
      <dgm:prSet presAssocID="{8B595F42-7C79-4B9F-A660-7375974AE00D}" presName="hierChild4" presStyleCnt="0"/>
      <dgm:spPr/>
    </dgm:pt>
    <dgm:pt modelId="{891A44A2-D1A7-428A-852B-BC8AFCF2101F}" type="pres">
      <dgm:prSet presAssocID="{FC1627C1-0FD4-496A-B299-F4D47FE6531C}" presName="Name37" presStyleLbl="parChTrans1D3" presStyleIdx="1" presStyleCnt="2"/>
      <dgm:spPr/>
    </dgm:pt>
    <dgm:pt modelId="{B5BED1ED-806D-460C-9821-37227CFAB04A}" type="pres">
      <dgm:prSet presAssocID="{BD449A16-F1A1-4EF5-9E7C-7B40BA4472CB}" presName="hierRoot2" presStyleCnt="0">
        <dgm:presLayoutVars>
          <dgm:hierBranch val="init"/>
        </dgm:presLayoutVars>
      </dgm:prSet>
      <dgm:spPr/>
    </dgm:pt>
    <dgm:pt modelId="{E560B6DF-BF2B-415E-8CC1-7A3C0ADEAC71}" type="pres">
      <dgm:prSet presAssocID="{BD449A16-F1A1-4EF5-9E7C-7B40BA4472CB}" presName="rootComposite" presStyleCnt="0"/>
      <dgm:spPr/>
    </dgm:pt>
    <dgm:pt modelId="{24C137E2-D5ED-4C72-A093-B418C668DCBE}" type="pres">
      <dgm:prSet presAssocID="{BD449A16-F1A1-4EF5-9E7C-7B40BA4472CB}" presName="rootText" presStyleLbl="node3" presStyleIdx="1" presStyleCnt="2">
        <dgm:presLayoutVars>
          <dgm:chPref val="3"/>
        </dgm:presLayoutVars>
      </dgm:prSet>
      <dgm:spPr/>
    </dgm:pt>
    <dgm:pt modelId="{7B244247-D7EA-4648-9F94-6363FED93143}" type="pres">
      <dgm:prSet presAssocID="{BD449A16-F1A1-4EF5-9E7C-7B40BA4472CB}" presName="rootConnector" presStyleLbl="node3" presStyleIdx="1" presStyleCnt="2"/>
      <dgm:spPr/>
    </dgm:pt>
    <dgm:pt modelId="{B15FE55F-8818-4270-9242-4D856CEBB4A0}" type="pres">
      <dgm:prSet presAssocID="{BD449A16-F1A1-4EF5-9E7C-7B40BA4472CB}" presName="hierChild4" presStyleCnt="0"/>
      <dgm:spPr/>
    </dgm:pt>
    <dgm:pt modelId="{70541F3D-09E7-496C-A950-30C194DFB22C}" type="pres">
      <dgm:prSet presAssocID="{BD449A16-F1A1-4EF5-9E7C-7B40BA4472CB}" presName="hierChild5" presStyleCnt="0"/>
      <dgm:spPr/>
    </dgm:pt>
    <dgm:pt modelId="{3943382F-1680-4A08-AF40-D0CAB9903769}" type="pres">
      <dgm:prSet presAssocID="{8B595F42-7C79-4B9F-A660-7375974AE00D}" presName="hierChild5" presStyleCnt="0"/>
      <dgm:spPr/>
    </dgm:pt>
    <dgm:pt modelId="{6914875F-3755-4479-A1D3-341B3A5FC183}" type="pres">
      <dgm:prSet presAssocID="{3F6C67C4-D3A6-4E94-8305-31D3BC24C07A}" presName="hierChild3" presStyleCnt="0"/>
      <dgm:spPr/>
    </dgm:pt>
  </dgm:ptLst>
  <dgm:cxnLst>
    <dgm:cxn modelId="{DFBB271A-EC36-498E-A3CF-1CE0BD49A5BC}" type="presOf" srcId="{0BE1AFB9-F266-4F56-95D0-19B0FAE167C3}" destId="{B04DDE56-E36D-4CF8-BEEE-E08DB885D6E3}" srcOrd="0" destOrd="0" presId="urn:microsoft.com/office/officeart/2005/8/layout/orgChart1"/>
    <dgm:cxn modelId="{5D377D23-E593-4F70-BF59-C0837BBA127A}" type="presOf" srcId="{BD449A16-F1A1-4EF5-9E7C-7B40BA4472CB}" destId="{24C137E2-D5ED-4C72-A093-B418C668DCBE}" srcOrd="0" destOrd="0" presId="urn:microsoft.com/office/officeart/2005/8/layout/orgChart1"/>
    <dgm:cxn modelId="{3DFE2936-F3C4-4F5B-9C3D-EB9435149443}" type="presOf" srcId="{9EAAB5AC-76D5-4D44-AC49-BF9FFEDD61D0}" destId="{0597DA85-7446-470E-B2CC-D3BC6E30B345}" srcOrd="0" destOrd="0" presId="urn:microsoft.com/office/officeart/2005/8/layout/orgChart1"/>
    <dgm:cxn modelId="{DCDE073E-F6CB-41CB-A0C7-7C5F19E7C11D}" type="presOf" srcId="{8B595F42-7C79-4B9F-A660-7375974AE00D}" destId="{170957AE-1349-415E-BA3D-5D1EB62B1773}" srcOrd="0" destOrd="0" presId="urn:microsoft.com/office/officeart/2005/8/layout/orgChart1"/>
    <dgm:cxn modelId="{5272BF5E-2B6E-44A3-860B-038D9CD7278E}" srcId="{6BBE72AC-CA2A-47FB-86FE-8F1EAE426638}" destId="{3F6C67C4-D3A6-4E94-8305-31D3BC24C07A}" srcOrd="0" destOrd="0" parTransId="{F14EA7B1-867E-478B-A1B8-313061C1C14B}" sibTransId="{876043FA-37B8-41BB-ADB4-6AB26F324544}"/>
    <dgm:cxn modelId="{D6BF1162-8254-4F9C-A4E0-E990FAF834DD}" type="presOf" srcId="{E9C4A7BB-393D-4DBE-BE15-4F9FEEDB1FED}" destId="{ACA5F098-6B72-4849-8681-D2FCCBB1E5B8}" srcOrd="0" destOrd="0" presId="urn:microsoft.com/office/officeart/2005/8/layout/orgChart1"/>
    <dgm:cxn modelId="{DC9ABD62-1654-4D55-9ACD-96897257B8EF}" type="presOf" srcId="{FC1627C1-0FD4-496A-B299-F4D47FE6531C}" destId="{891A44A2-D1A7-428A-852B-BC8AFCF2101F}" srcOrd="0" destOrd="0" presId="urn:microsoft.com/office/officeart/2005/8/layout/orgChart1"/>
    <dgm:cxn modelId="{7C9D8F68-FFE7-46F0-81D1-54E1E0F00D19}" srcId="{8B595F42-7C79-4B9F-A660-7375974AE00D}" destId="{BD449A16-F1A1-4EF5-9E7C-7B40BA4472CB}" srcOrd="0" destOrd="0" parTransId="{FC1627C1-0FD4-496A-B299-F4D47FE6531C}" sibTransId="{6605AD18-1556-4C2F-B4BB-22C64F13B458}"/>
    <dgm:cxn modelId="{7AD9E55A-551A-43EF-982C-E1047987D7C5}" type="presOf" srcId="{0BE1AFB9-F266-4F56-95D0-19B0FAE167C3}" destId="{9200C14C-B48B-434A-B869-90AD5EFD840B}" srcOrd="1" destOrd="0" presId="urn:microsoft.com/office/officeart/2005/8/layout/orgChart1"/>
    <dgm:cxn modelId="{BF575E8A-CB8E-4DE5-B1B2-6904B2343821}" srcId="{3F6C67C4-D3A6-4E94-8305-31D3BC24C07A}" destId="{8B595F42-7C79-4B9F-A660-7375974AE00D}" srcOrd="1" destOrd="0" parTransId="{0498EA1E-9B10-48E0-A495-967D49999868}" sibTransId="{3DB1C46C-51AA-47DD-95AD-BD2C6B23E421}"/>
    <dgm:cxn modelId="{DD75CB8E-F738-4E9B-A133-F2D41218FF39}" type="presOf" srcId="{0498EA1E-9B10-48E0-A495-967D49999868}" destId="{B98B30C7-8E3B-4D61-A298-5168FBEAC78C}" srcOrd="0" destOrd="0" presId="urn:microsoft.com/office/officeart/2005/8/layout/orgChart1"/>
    <dgm:cxn modelId="{BF02D89E-F2B3-46EB-9368-5B355A5F35BC}" type="presOf" srcId="{6BBE72AC-CA2A-47FB-86FE-8F1EAE426638}" destId="{776261C1-192B-48FB-A794-292B5E47CC19}" srcOrd="0" destOrd="0" presId="urn:microsoft.com/office/officeart/2005/8/layout/orgChart1"/>
    <dgm:cxn modelId="{DD0CBBB2-F7EA-4AA3-9F9D-2382ABA421E7}" type="presOf" srcId="{BD449A16-F1A1-4EF5-9E7C-7B40BA4472CB}" destId="{7B244247-D7EA-4648-9F94-6363FED93143}" srcOrd="1" destOrd="0" presId="urn:microsoft.com/office/officeart/2005/8/layout/orgChart1"/>
    <dgm:cxn modelId="{26260DBB-AFA9-4D76-8C25-3A0CFE0B4906}" type="presOf" srcId="{3F6C67C4-D3A6-4E94-8305-31D3BC24C07A}" destId="{527BD1D1-8351-4182-9452-217522D7A62F}" srcOrd="1" destOrd="0" presId="urn:microsoft.com/office/officeart/2005/8/layout/orgChart1"/>
    <dgm:cxn modelId="{5C5DA7D6-A6AE-4C46-9AEC-93D58ED6507A}" type="presOf" srcId="{22B9274A-4C45-401F-AF70-381BCBB41454}" destId="{A7B006B7-9B6F-40F2-B8A4-2620522A1D82}" srcOrd="0" destOrd="0" presId="urn:microsoft.com/office/officeart/2005/8/layout/orgChart1"/>
    <dgm:cxn modelId="{B71835D7-6F93-4BA0-93D8-9A28E5CB8161}" type="presOf" srcId="{3F6C67C4-D3A6-4E94-8305-31D3BC24C07A}" destId="{38792273-14D8-4F17-8909-32079CD2AF9A}" srcOrd="0" destOrd="0" presId="urn:microsoft.com/office/officeart/2005/8/layout/orgChart1"/>
    <dgm:cxn modelId="{7CC479E0-32E8-4B5C-AA40-6E9DA6D793AC}" srcId="{3F6C67C4-D3A6-4E94-8305-31D3BC24C07A}" destId="{0BE1AFB9-F266-4F56-95D0-19B0FAE167C3}" srcOrd="0" destOrd="0" parTransId="{22B9274A-4C45-401F-AF70-381BCBB41454}" sibTransId="{522F7299-8428-4D1B-A954-E3906C72D475}"/>
    <dgm:cxn modelId="{990248E6-0187-4591-BC9A-0D2A1B665CD6}" srcId="{0BE1AFB9-F266-4F56-95D0-19B0FAE167C3}" destId="{9EAAB5AC-76D5-4D44-AC49-BF9FFEDD61D0}" srcOrd="0" destOrd="0" parTransId="{E9C4A7BB-393D-4DBE-BE15-4F9FEEDB1FED}" sibTransId="{7BA9FA75-A4D6-4E8B-9AAD-9F84BAD54E20}"/>
    <dgm:cxn modelId="{FBDC12EB-DD23-45A8-BB1C-B4ECE45F6FB0}" type="presOf" srcId="{8B595F42-7C79-4B9F-A660-7375974AE00D}" destId="{5E50CBB2-75E6-4F3D-B695-D41ADE501300}" srcOrd="1" destOrd="0" presId="urn:microsoft.com/office/officeart/2005/8/layout/orgChart1"/>
    <dgm:cxn modelId="{6AE7B3F4-D334-448C-92D4-17DFDB40182A}" type="presOf" srcId="{9EAAB5AC-76D5-4D44-AC49-BF9FFEDD61D0}" destId="{8C190A3C-31C8-4F25-BAFC-3A226A0B81B4}" srcOrd="1" destOrd="0" presId="urn:microsoft.com/office/officeart/2005/8/layout/orgChart1"/>
    <dgm:cxn modelId="{A73FFEE4-0F2B-4CD6-B00B-F473CA5E99FE}" type="presParOf" srcId="{776261C1-192B-48FB-A794-292B5E47CC19}" destId="{913236BE-5BB6-4704-BF07-EC8133170FFD}" srcOrd="0" destOrd="0" presId="urn:microsoft.com/office/officeart/2005/8/layout/orgChart1"/>
    <dgm:cxn modelId="{EC7BC5A9-3BAD-4017-86B4-7AFF99B3490B}" type="presParOf" srcId="{913236BE-5BB6-4704-BF07-EC8133170FFD}" destId="{D09512BF-51C6-4F72-94BB-E76267B93774}" srcOrd="0" destOrd="0" presId="urn:microsoft.com/office/officeart/2005/8/layout/orgChart1"/>
    <dgm:cxn modelId="{17CA834E-BC43-422E-8D7D-75A99206E849}" type="presParOf" srcId="{D09512BF-51C6-4F72-94BB-E76267B93774}" destId="{38792273-14D8-4F17-8909-32079CD2AF9A}" srcOrd="0" destOrd="0" presId="urn:microsoft.com/office/officeart/2005/8/layout/orgChart1"/>
    <dgm:cxn modelId="{84D37ECC-FBE5-4727-B7B9-ACF9A6292176}" type="presParOf" srcId="{D09512BF-51C6-4F72-94BB-E76267B93774}" destId="{527BD1D1-8351-4182-9452-217522D7A62F}" srcOrd="1" destOrd="0" presId="urn:microsoft.com/office/officeart/2005/8/layout/orgChart1"/>
    <dgm:cxn modelId="{F9421420-D286-49FF-B49A-EB9BF2C4DB39}" type="presParOf" srcId="{913236BE-5BB6-4704-BF07-EC8133170FFD}" destId="{EEA71937-FCFA-45BC-BFF1-285D72FC0339}" srcOrd="1" destOrd="0" presId="urn:microsoft.com/office/officeart/2005/8/layout/orgChart1"/>
    <dgm:cxn modelId="{AC3D0EA4-BEE3-47B0-85A1-A42626506F12}" type="presParOf" srcId="{EEA71937-FCFA-45BC-BFF1-285D72FC0339}" destId="{A7B006B7-9B6F-40F2-B8A4-2620522A1D82}" srcOrd="0" destOrd="0" presId="urn:microsoft.com/office/officeart/2005/8/layout/orgChart1"/>
    <dgm:cxn modelId="{39698A4D-9EA9-41CB-B426-3C49A4FCDB30}" type="presParOf" srcId="{EEA71937-FCFA-45BC-BFF1-285D72FC0339}" destId="{11A02EB6-C2DA-4BF0-AFE4-5A499A37CFBE}" srcOrd="1" destOrd="0" presId="urn:microsoft.com/office/officeart/2005/8/layout/orgChart1"/>
    <dgm:cxn modelId="{2BE419FE-08BE-4ABE-9C97-58E061EBFDF1}" type="presParOf" srcId="{11A02EB6-C2DA-4BF0-AFE4-5A499A37CFBE}" destId="{B7C1DA47-B7E9-4593-ADB8-012DE3B7EE4E}" srcOrd="0" destOrd="0" presId="urn:microsoft.com/office/officeart/2005/8/layout/orgChart1"/>
    <dgm:cxn modelId="{7A050E8B-7272-46B5-8253-B20408F5C2F5}" type="presParOf" srcId="{B7C1DA47-B7E9-4593-ADB8-012DE3B7EE4E}" destId="{B04DDE56-E36D-4CF8-BEEE-E08DB885D6E3}" srcOrd="0" destOrd="0" presId="urn:microsoft.com/office/officeart/2005/8/layout/orgChart1"/>
    <dgm:cxn modelId="{C88578A1-39EC-424D-84AB-2D52830FD85E}" type="presParOf" srcId="{B7C1DA47-B7E9-4593-ADB8-012DE3B7EE4E}" destId="{9200C14C-B48B-434A-B869-90AD5EFD840B}" srcOrd="1" destOrd="0" presId="urn:microsoft.com/office/officeart/2005/8/layout/orgChart1"/>
    <dgm:cxn modelId="{F8D3A167-41C5-43A4-AC21-F43E2736C61B}" type="presParOf" srcId="{11A02EB6-C2DA-4BF0-AFE4-5A499A37CFBE}" destId="{288AE08F-B99F-4B3A-AF9F-AE1F55CD0805}" srcOrd="1" destOrd="0" presId="urn:microsoft.com/office/officeart/2005/8/layout/orgChart1"/>
    <dgm:cxn modelId="{57820CE4-1993-493F-AE15-59903366045E}" type="presParOf" srcId="{288AE08F-B99F-4B3A-AF9F-AE1F55CD0805}" destId="{ACA5F098-6B72-4849-8681-D2FCCBB1E5B8}" srcOrd="0" destOrd="0" presId="urn:microsoft.com/office/officeart/2005/8/layout/orgChart1"/>
    <dgm:cxn modelId="{1F0EA0D2-5547-433F-8B71-204BA341CE86}" type="presParOf" srcId="{288AE08F-B99F-4B3A-AF9F-AE1F55CD0805}" destId="{CD9C7608-9CF7-45DC-AFE6-E3D77169DB9D}" srcOrd="1" destOrd="0" presId="urn:microsoft.com/office/officeart/2005/8/layout/orgChart1"/>
    <dgm:cxn modelId="{799BB2A7-71D8-4D3C-B8F4-989CC9D23C0B}" type="presParOf" srcId="{CD9C7608-9CF7-45DC-AFE6-E3D77169DB9D}" destId="{D0831176-3247-4FF5-823B-1651E51BA269}" srcOrd="0" destOrd="0" presId="urn:microsoft.com/office/officeart/2005/8/layout/orgChart1"/>
    <dgm:cxn modelId="{B5AD7585-5FA7-48E0-8109-D30F97198023}" type="presParOf" srcId="{D0831176-3247-4FF5-823B-1651E51BA269}" destId="{0597DA85-7446-470E-B2CC-D3BC6E30B345}" srcOrd="0" destOrd="0" presId="urn:microsoft.com/office/officeart/2005/8/layout/orgChart1"/>
    <dgm:cxn modelId="{92D72E8F-FD8A-45A6-AA71-E88662803016}" type="presParOf" srcId="{D0831176-3247-4FF5-823B-1651E51BA269}" destId="{8C190A3C-31C8-4F25-BAFC-3A226A0B81B4}" srcOrd="1" destOrd="0" presId="urn:microsoft.com/office/officeart/2005/8/layout/orgChart1"/>
    <dgm:cxn modelId="{9F04BE75-E52C-405B-B336-714ED5F1B0D6}" type="presParOf" srcId="{CD9C7608-9CF7-45DC-AFE6-E3D77169DB9D}" destId="{F412BDBC-CCEA-4A90-87CA-F45E40333E78}" srcOrd="1" destOrd="0" presId="urn:microsoft.com/office/officeart/2005/8/layout/orgChart1"/>
    <dgm:cxn modelId="{AC49E348-A8ED-4FBA-A074-59AFC336608D}" type="presParOf" srcId="{CD9C7608-9CF7-45DC-AFE6-E3D77169DB9D}" destId="{AC1AFBDA-7693-4548-B04F-FF82C93A53E7}" srcOrd="2" destOrd="0" presId="urn:microsoft.com/office/officeart/2005/8/layout/orgChart1"/>
    <dgm:cxn modelId="{4C2170D3-6799-4B8D-A319-2C0468265035}" type="presParOf" srcId="{11A02EB6-C2DA-4BF0-AFE4-5A499A37CFBE}" destId="{B4EBF670-4073-449F-A2F1-B971FF1C852B}" srcOrd="2" destOrd="0" presId="urn:microsoft.com/office/officeart/2005/8/layout/orgChart1"/>
    <dgm:cxn modelId="{1393AE7A-69B7-4341-A85F-183DB5C14F6B}" type="presParOf" srcId="{EEA71937-FCFA-45BC-BFF1-285D72FC0339}" destId="{B98B30C7-8E3B-4D61-A298-5168FBEAC78C}" srcOrd="2" destOrd="0" presId="urn:microsoft.com/office/officeart/2005/8/layout/orgChart1"/>
    <dgm:cxn modelId="{213E4D1B-E01B-4CC9-8BFA-9A6E36466AD9}" type="presParOf" srcId="{EEA71937-FCFA-45BC-BFF1-285D72FC0339}" destId="{8251092E-ED26-417F-817C-D4D1046506FB}" srcOrd="3" destOrd="0" presId="urn:microsoft.com/office/officeart/2005/8/layout/orgChart1"/>
    <dgm:cxn modelId="{74C29E3E-32E9-4E57-83F0-1E81878749D6}" type="presParOf" srcId="{8251092E-ED26-417F-817C-D4D1046506FB}" destId="{67545E67-632C-4DE4-9192-970192B4EF70}" srcOrd="0" destOrd="0" presId="urn:microsoft.com/office/officeart/2005/8/layout/orgChart1"/>
    <dgm:cxn modelId="{9624B784-EF99-4F41-81FB-6343ED36C7BE}" type="presParOf" srcId="{67545E67-632C-4DE4-9192-970192B4EF70}" destId="{170957AE-1349-415E-BA3D-5D1EB62B1773}" srcOrd="0" destOrd="0" presId="urn:microsoft.com/office/officeart/2005/8/layout/orgChart1"/>
    <dgm:cxn modelId="{673A6907-CD83-4CEC-9E25-E87C0FF9DC20}" type="presParOf" srcId="{67545E67-632C-4DE4-9192-970192B4EF70}" destId="{5E50CBB2-75E6-4F3D-B695-D41ADE501300}" srcOrd="1" destOrd="0" presId="urn:microsoft.com/office/officeart/2005/8/layout/orgChart1"/>
    <dgm:cxn modelId="{57335B60-C300-44A1-83A9-AFA6A7CA82F3}" type="presParOf" srcId="{8251092E-ED26-417F-817C-D4D1046506FB}" destId="{2FAF62AE-BB16-4172-9736-350BAAB990F0}" srcOrd="1" destOrd="0" presId="urn:microsoft.com/office/officeart/2005/8/layout/orgChart1"/>
    <dgm:cxn modelId="{8D1C2C17-1560-4FF4-9192-89702DC291AB}" type="presParOf" srcId="{2FAF62AE-BB16-4172-9736-350BAAB990F0}" destId="{891A44A2-D1A7-428A-852B-BC8AFCF2101F}" srcOrd="0" destOrd="0" presId="urn:microsoft.com/office/officeart/2005/8/layout/orgChart1"/>
    <dgm:cxn modelId="{9C0C73C3-D2BD-4E6A-B34F-EED0785B73FC}" type="presParOf" srcId="{2FAF62AE-BB16-4172-9736-350BAAB990F0}" destId="{B5BED1ED-806D-460C-9821-37227CFAB04A}" srcOrd="1" destOrd="0" presId="urn:microsoft.com/office/officeart/2005/8/layout/orgChart1"/>
    <dgm:cxn modelId="{F6BAEAD6-B011-46A9-99A9-F8901F797601}" type="presParOf" srcId="{B5BED1ED-806D-460C-9821-37227CFAB04A}" destId="{E560B6DF-BF2B-415E-8CC1-7A3C0ADEAC71}" srcOrd="0" destOrd="0" presId="urn:microsoft.com/office/officeart/2005/8/layout/orgChart1"/>
    <dgm:cxn modelId="{1516C97C-F5B8-41DD-9B80-C9455730EDB7}" type="presParOf" srcId="{E560B6DF-BF2B-415E-8CC1-7A3C0ADEAC71}" destId="{24C137E2-D5ED-4C72-A093-B418C668DCBE}" srcOrd="0" destOrd="0" presId="urn:microsoft.com/office/officeart/2005/8/layout/orgChart1"/>
    <dgm:cxn modelId="{67F797A7-3BC2-4E5A-9602-90A13E571D00}" type="presParOf" srcId="{E560B6DF-BF2B-415E-8CC1-7A3C0ADEAC71}" destId="{7B244247-D7EA-4648-9F94-6363FED93143}" srcOrd="1" destOrd="0" presId="urn:microsoft.com/office/officeart/2005/8/layout/orgChart1"/>
    <dgm:cxn modelId="{3645C4A9-C02F-4615-B06C-4887B1E31940}" type="presParOf" srcId="{B5BED1ED-806D-460C-9821-37227CFAB04A}" destId="{B15FE55F-8818-4270-9242-4D856CEBB4A0}" srcOrd="1" destOrd="0" presId="urn:microsoft.com/office/officeart/2005/8/layout/orgChart1"/>
    <dgm:cxn modelId="{9DE22974-63E2-4BA1-A64E-723113F99913}" type="presParOf" srcId="{B5BED1ED-806D-460C-9821-37227CFAB04A}" destId="{70541F3D-09E7-496C-A950-30C194DFB22C}" srcOrd="2" destOrd="0" presId="urn:microsoft.com/office/officeart/2005/8/layout/orgChart1"/>
    <dgm:cxn modelId="{657078C5-88AB-4D7F-B4D4-E1998626F436}" type="presParOf" srcId="{8251092E-ED26-417F-817C-D4D1046506FB}" destId="{3943382F-1680-4A08-AF40-D0CAB9903769}" srcOrd="2" destOrd="0" presId="urn:microsoft.com/office/officeart/2005/8/layout/orgChart1"/>
    <dgm:cxn modelId="{F79B8A76-45DA-4493-99DE-356A0DB1D690}" type="presParOf" srcId="{913236BE-5BB6-4704-BF07-EC8133170FFD}" destId="{6914875F-3755-4479-A1D3-341B3A5FC183}"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F5AC6B4-2B65-4FFA-B997-B3A91026D875}" type="doc">
      <dgm:prSet loTypeId="urn:microsoft.com/office/officeart/2005/8/layout/vList6" loCatId="process" qsTypeId="urn:microsoft.com/office/officeart/2005/8/quickstyle/simple1" qsCatId="simple" csTypeId="urn:microsoft.com/office/officeart/2005/8/colors/accent1_2" csCatId="accent1" phldr="1"/>
      <dgm:spPr/>
      <dgm:t>
        <a:bodyPr/>
        <a:lstStyle/>
        <a:p>
          <a:endParaRPr lang="en-GB"/>
        </a:p>
      </dgm:t>
    </dgm:pt>
    <dgm:pt modelId="{B82B64AD-9933-4DE1-93F2-5C8C1B82E5F2}">
      <dgm:prSet phldrT="[Text]" custT="1"/>
      <dgm:spPr/>
      <dgm:t>
        <a:bodyPr/>
        <a:lstStyle/>
        <a:p>
          <a:r>
            <a:rPr lang="en-GB" sz="2000" dirty="0"/>
            <a:t>Value of x = 0</a:t>
          </a:r>
          <a:br>
            <a:rPr lang="en-GB" sz="2000" dirty="0"/>
          </a:br>
          <a:r>
            <a:rPr lang="en-GB" sz="2000" dirty="0"/>
            <a:t>Value of x&lt;10 = </a:t>
          </a:r>
          <a:r>
            <a:rPr lang="en-GB" sz="2000" b="1" dirty="0">
              <a:solidFill>
                <a:srgbClr val="00B050"/>
              </a:solidFill>
            </a:rPr>
            <a:t>True</a:t>
          </a:r>
          <a:br>
            <a:rPr lang="en-GB" sz="2000" dirty="0"/>
          </a:br>
          <a:r>
            <a:rPr lang="en-GB" sz="2000" dirty="0"/>
            <a:t>While loop </a:t>
          </a:r>
          <a:r>
            <a:rPr lang="en-GB" sz="2000" b="1" dirty="0">
              <a:solidFill>
                <a:srgbClr val="00B050"/>
              </a:solidFill>
            </a:rPr>
            <a:t>triggers</a:t>
          </a:r>
        </a:p>
      </dgm:t>
    </dgm:pt>
    <dgm:pt modelId="{31BD0D27-3D6D-4EBD-BFFB-4C67CE68A37E}" type="parTrans" cxnId="{3FF9A6BB-9D02-411F-95CD-843989CF342D}">
      <dgm:prSet/>
      <dgm:spPr/>
      <dgm:t>
        <a:bodyPr/>
        <a:lstStyle/>
        <a:p>
          <a:endParaRPr lang="en-GB"/>
        </a:p>
      </dgm:t>
    </dgm:pt>
    <dgm:pt modelId="{972A1F6A-B1BE-49A1-A28E-603A112D6D67}" type="sibTrans" cxnId="{3FF9A6BB-9D02-411F-95CD-843989CF342D}">
      <dgm:prSet/>
      <dgm:spPr/>
      <dgm:t>
        <a:bodyPr/>
        <a:lstStyle/>
        <a:p>
          <a:endParaRPr lang="en-GB"/>
        </a:p>
      </dgm:t>
    </dgm:pt>
    <dgm:pt modelId="{42BD157D-A52B-4736-A56A-EB1CDE362E07}">
      <dgm:prSet phldrT="[Text]" custT="1"/>
      <dgm:spPr/>
      <dgm:t>
        <a:bodyPr/>
        <a:lstStyle/>
        <a:p>
          <a:r>
            <a:rPr lang="en-GB" sz="2000" dirty="0"/>
            <a:t>Execute x = x+1</a:t>
          </a:r>
        </a:p>
      </dgm:t>
    </dgm:pt>
    <dgm:pt modelId="{9960BB2D-8D3D-4CB4-834F-3C316603F794}" type="parTrans" cxnId="{4709042A-9ABD-4550-A99C-9FF053C703AB}">
      <dgm:prSet/>
      <dgm:spPr/>
      <dgm:t>
        <a:bodyPr/>
        <a:lstStyle/>
        <a:p>
          <a:endParaRPr lang="en-GB"/>
        </a:p>
      </dgm:t>
    </dgm:pt>
    <dgm:pt modelId="{2D650B73-A7FC-4100-A420-7D87FE9510C1}" type="sibTrans" cxnId="{4709042A-9ABD-4550-A99C-9FF053C703AB}">
      <dgm:prSet/>
      <dgm:spPr/>
      <dgm:t>
        <a:bodyPr/>
        <a:lstStyle/>
        <a:p>
          <a:endParaRPr lang="en-GB"/>
        </a:p>
      </dgm:t>
    </dgm:pt>
    <dgm:pt modelId="{E053DA4C-7E04-4234-9900-A0399F31B954}">
      <dgm:prSet phldrT="[Text]" custT="1"/>
      <dgm:spPr/>
      <dgm:t>
        <a:bodyPr/>
        <a:lstStyle/>
        <a:p>
          <a:r>
            <a:rPr lang="en-GB" sz="2000" dirty="0"/>
            <a:t>Value of x = 1</a:t>
          </a:r>
          <a:br>
            <a:rPr lang="en-GB" sz="2000" dirty="0"/>
          </a:br>
          <a:r>
            <a:rPr lang="en-GB" sz="2000" dirty="0"/>
            <a:t>Value of x&lt;10 = </a:t>
          </a:r>
          <a:r>
            <a:rPr lang="en-GB" sz="2000" b="1" dirty="0">
              <a:solidFill>
                <a:srgbClr val="00B050"/>
              </a:solidFill>
            </a:rPr>
            <a:t>True</a:t>
          </a:r>
          <a:br>
            <a:rPr lang="en-GB" sz="2000" dirty="0"/>
          </a:br>
          <a:r>
            <a:rPr lang="en-GB" sz="2000" dirty="0"/>
            <a:t>While loop </a:t>
          </a:r>
          <a:r>
            <a:rPr lang="en-GB" sz="2000" b="1" dirty="0">
              <a:solidFill>
                <a:srgbClr val="00B050"/>
              </a:solidFill>
            </a:rPr>
            <a:t>triggers</a:t>
          </a:r>
        </a:p>
      </dgm:t>
    </dgm:pt>
    <dgm:pt modelId="{D252E1B9-697E-41DE-9318-E991A7990A3C}" type="parTrans" cxnId="{A281A300-8EAD-4E08-BDD4-47F26CD556ED}">
      <dgm:prSet/>
      <dgm:spPr/>
      <dgm:t>
        <a:bodyPr/>
        <a:lstStyle/>
        <a:p>
          <a:endParaRPr lang="en-GB"/>
        </a:p>
      </dgm:t>
    </dgm:pt>
    <dgm:pt modelId="{EE2A1BB5-A755-4B05-9374-5D02A6F64F8D}" type="sibTrans" cxnId="{A281A300-8EAD-4E08-BDD4-47F26CD556ED}">
      <dgm:prSet/>
      <dgm:spPr/>
      <dgm:t>
        <a:bodyPr/>
        <a:lstStyle/>
        <a:p>
          <a:endParaRPr lang="en-GB"/>
        </a:p>
      </dgm:t>
    </dgm:pt>
    <dgm:pt modelId="{78DB0654-3BE3-4F07-8AC9-C50ED168FC44}">
      <dgm:prSet phldrT="[Text]" custT="1"/>
      <dgm:spPr/>
      <dgm:t>
        <a:bodyPr/>
        <a:lstStyle/>
        <a:p>
          <a:r>
            <a:rPr lang="en-GB" sz="2000" dirty="0"/>
            <a:t>Execute x = x+1</a:t>
          </a:r>
        </a:p>
      </dgm:t>
    </dgm:pt>
    <dgm:pt modelId="{D4DE1B13-397B-4C90-8188-52F145DCAF64}" type="parTrans" cxnId="{F296F1FF-0767-42DB-B865-8144509317B3}">
      <dgm:prSet/>
      <dgm:spPr/>
      <dgm:t>
        <a:bodyPr/>
        <a:lstStyle/>
        <a:p>
          <a:endParaRPr lang="en-GB"/>
        </a:p>
      </dgm:t>
    </dgm:pt>
    <dgm:pt modelId="{870B0314-E18E-4951-AD96-BDAED155F7B3}" type="sibTrans" cxnId="{F296F1FF-0767-42DB-B865-8144509317B3}">
      <dgm:prSet/>
      <dgm:spPr/>
      <dgm:t>
        <a:bodyPr/>
        <a:lstStyle/>
        <a:p>
          <a:endParaRPr lang="en-GB"/>
        </a:p>
      </dgm:t>
    </dgm:pt>
    <dgm:pt modelId="{3656259E-4107-489C-B39C-0FF18F5C1C40}">
      <dgm:prSet phldrT="[Text]" custT="1"/>
      <dgm:spPr/>
      <dgm:t>
        <a:bodyPr/>
        <a:lstStyle/>
        <a:p>
          <a:r>
            <a:rPr lang="en-GB" sz="2000" dirty="0"/>
            <a:t>Value of x = 2</a:t>
          </a:r>
          <a:br>
            <a:rPr lang="en-GB" sz="2000" dirty="0"/>
          </a:br>
          <a:r>
            <a:rPr lang="en-GB" sz="2000" dirty="0"/>
            <a:t>Value of x&lt;10 = </a:t>
          </a:r>
          <a:r>
            <a:rPr lang="en-GB" sz="2000" b="1" dirty="0">
              <a:solidFill>
                <a:srgbClr val="00B050"/>
              </a:solidFill>
            </a:rPr>
            <a:t>True</a:t>
          </a:r>
          <a:br>
            <a:rPr lang="en-GB" sz="2000" dirty="0"/>
          </a:br>
          <a:r>
            <a:rPr lang="en-GB" sz="2000" dirty="0"/>
            <a:t>While loop </a:t>
          </a:r>
          <a:r>
            <a:rPr lang="en-GB" sz="2000" b="1" dirty="0">
              <a:solidFill>
                <a:srgbClr val="00B050"/>
              </a:solidFill>
            </a:rPr>
            <a:t>triggers</a:t>
          </a:r>
        </a:p>
      </dgm:t>
    </dgm:pt>
    <dgm:pt modelId="{39A51AAB-DD90-475F-90FE-E27842B7E57A}" type="parTrans" cxnId="{840AF9A9-FEBF-49C0-AAD4-E723910914E0}">
      <dgm:prSet/>
      <dgm:spPr/>
      <dgm:t>
        <a:bodyPr/>
        <a:lstStyle/>
        <a:p>
          <a:endParaRPr lang="en-GB"/>
        </a:p>
      </dgm:t>
    </dgm:pt>
    <dgm:pt modelId="{FD23D748-2793-4469-B951-EDC3006886E9}" type="sibTrans" cxnId="{840AF9A9-FEBF-49C0-AAD4-E723910914E0}">
      <dgm:prSet/>
      <dgm:spPr/>
      <dgm:t>
        <a:bodyPr/>
        <a:lstStyle/>
        <a:p>
          <a:endParaRPr lang="en-GB"/>
        </a:p>
      </dgm:t>
    </dgm:pt>
    <dgm:pt modelId="{0B4505EC-12A1-4E07-9B4A-23F517DAFFED}">
      <dgm:prSet phldrT="[Text]" custT="1"/>
      <dgm:spPr/>
      <dgm:t>
        <a:bodyPr/>
        <a:lstStyle/>
        <a:p>
          <a:r>
            <a:rPr lang="en-GB" sz="2000" dirty="0"/>
            <a:t>…</a:t>
          </a:r>
        </a:p>
      </dgm:t>
    </dgm:pt>
    <dgm:pt modelId="{FDE18165-E372-4A33-AFD1-B73C9007AD35}" type="parTrans" cxnId="{08C24D3C-9705-4602-A491-A9B2BA820F3D}">
      <dgm:prSet/>
      <dgm:spPr/>
      <dgm:t>
        <a:bodyPr/>
        <a:lstStyle/>
        <a:p>
          <a:endParaRPr lang="en-GB"/>
        </a:p>
      </dgm:t>
    </dgm:pt>
    <dgm:pt modelId="{C9A49B73-8DF9-449E-9672-1441FB49A6D6}" type="sibTrans" cxnId="{08C24D3C-9705-4602-A491-A9B2BA820F3D}">
      <dgm:prSet/>
      <dgm:spPr/>
      <dgm:t>
        <a:bodyPr/>
        <a:lstStyle/>
        <a:p>
          <a:endParaRPr lang="en-GB"/>
        </a:p>
      </dgm:t>
    </dgm:pt>
    <dgm:pt modelId="{3FD39ACC-C7A9-478C-A83F-9887FAF453A3}">
      <dgm:prSet phldrT="[Text]" custT="1"/>
      <dgm:spPr/>
      <dgm:t>
        <a:bodyPr/>
        <a:lstStyle/>
        <a:p>
          <a:r>
            <a:rPr lang="en-GB" sz="2000" dirty="0"/>
            <a:t>Value of x = 10</a:t>
          </a:r>
          <a:br>
            <a:rPr lang="en-GB" sz="2000" dirty="0"/>
          </a:br>
          <a:r>
            <a:rPr lang="en-GB" sz="2000" dirty="0"/>
            <a:t>Value of x&lt;10 = </a:t>
          </a:r>
          <a:r>
            <a:rPr lang="en-GB" sz="2000" b="1" dirty="0">
              <a:solidFill>
                <a:srgbClr val="C00000"/>
              </a:solidFill>
            </a:rPr>
            <a:t>False</a:t>
          </a:r>
          <a:br>
            <a:rPr lang="en-GB" sz="2000" dirty="0"/>
          </a:br>
          <a:r>
            <a:rPr lang="en-GB" sz="2000" dirty="0"/>
            <a:t>While loop </a:t>
          </a:r>
          <a:r>
            <a:rPr lang="en-GB" sz="2000" b="1" dirty="0">
              <a:solidFill>
                <a:srgbClr val="C00000"/>
              </a:solidFill>
            </a:rPr>
            <a:t>stops</a:t>
          </a:r>
        </a:p>
      </dgm:t>
    </dgm:pt>
    <dgm:pt modelId="{3BD69A20-C21F-48B3-9343-0A06F6E15AC2}" type="parTrans" cxnId="{F56A879E-04FD-440E-8E74-37CABEAE8180}">
      <dgm:prSet/>
      <dgm:spPr/>
      <dgm:t>
        <a:bodyPr/>
        <a:lstStyle/>
        <a:p>
          <a:endParaRPr lang="en-GB"/>
        </a:p>
      </dgm:t>
    </dgm:pt>
    <dgm:pt modelId="{96C80516-4AC7-4C36-9366-E77984B454BA}" type="sibTrans" cxnId="{F56A879E-04FD-440E-8E74-37CABEAE8180}">
      <dgm:prSet/>
      <dgm:spPr/>
      <dgm:t>
        <a:bodyPr/>
        <a:lstStyle/>
        <a:p>
          <a:endParaRPr lang="en-GB"/>
        </a:p>
      </dgm:t>
    </dgm:pt>
    <dgm:pt modelId="{AAA713FC-1AD4-462B-A0DD-02CF180CBB07}">
      <dgm:prSet phldrT="[Text]" custT="1"/>
      <dgm:spPr/>
      <dgm:t>
        <a:bodyPr/>
        <a:lstStyle/>
        <a:p>
          <a:r>
            <a:rPr lang="en-GB" sz="2000" dirty="0"/>
            <a:t>Value of x is now 1</a:t>
          </a:r>
        </a:p>
      </dgm:t>
    </dgm:pt>
    <dgm:pt modelId="{EBC9DF11-1A4E-46AD-B151-6F8F1062C6C8}" type="parTrans" cxnId="{29105976-6F0A-4DA1-BDD1-E896584B34EE}">
      <dgm:prSet/>
      <dgm:spPr/>
      <dgm:t>
        <a:bodyPr/>
        <a:lstStyle/>
        <a:p>
          <a:endParaRPr lang="en-GB"/>
        </a:p>
      </dgm:t>
    </dgm:pt>
    <dgm:pt modelId="{B18CEBC9-D7EB-451C-89CC-BC252EFEC18B}" type="sibTrans" cxnId="{29105976-6F0A-4DA1-BDD1-E896584B34EE}">
      <dgm:prSet/>
      <dgm:spPr/>
      <dgm:t>
        <a:bodyPr/>
        <a:lstStyle/>
        <a:p>
          <a:endParaRPr lang="en-GB"/>
        </a:p>
      </dgm:t>
    </dgm:pt>
    <dgm:pt modelId="{5669F295-CAEE-4158-8C7B-CE028262E3AA}">
      <dgm:prSet phldrT="[Text]" custT="1"/>
      <dgm:spPr/>
      <dgm:t>
        <a:bodyPr/>
        <a:lstStyle/>
        <a:p>
          <a:r>
            <a:rPr lang="en-GB" sz="2000" dirty="0"/>
            <a:t>Print value of x (1)</a:t>
          </a:r>
        </a:p>
      </dgm:t>
    </dgm:pt>
    <dgm:pt modelId="{8A603981-46BD-4AF0-BA08-55417F09312E}" type="parTrans" cxnId="{89FA811F-7DD1-4486-A445-C228F49EF50A}">
      <dgm:prSet/>
      <dgm:spPr/>
      <dgm:t>
        <a:bodyPr/>
        <a:lstStyle/>
        <a:p>
          <a:endParaRPr lang="en-GB"/>
        </a:p>
      </dgm:t>
    </dgm:pt>
    <dgm:pt modelId="{A810087C-034C-40A8-A662-33222F6D1C79}" type="sibTrans" cxnId="{89FA811F-7DD1-4486-A445-C228F49EF50A}">
      <dgm:prSet/>
      <dgm:spPr/>
      <dgm:t>
        <a:bodyPr/>
        <a:lstStyle/>
        <a:p>
          <a:endParaRPr lang="en-GB"/>
        </a:p>
      </dgm:t>
    </dgm:pt>
    <dgm:pt modelId="{A3234A5C-3428-4D51-8809-94B380C3176B}">
      <dgm:prSet custT="1"/>
      <dgm:spPr/>
      <dgm:t>
        <a:bodyPr/>
        <a:lstStyle/>
        <a:p>
          <a:r>
            <a:rPr lang="en-GB" sz="2000" dirty="0"/>
            <a:t>Value of x is now 2</a:t>
          </a:r>
        </a:p>
      </dgm:t>
    </dgm:pt>
    <dgm:pt modelId="{803DE11F-5A37-46C5-8384-EBA40ED12981}" type="parTrans" cxnId="{4B2AFF52-3E9F-4434-B07A-C13A009A9922}">
      <dgm:prSet/>
      <dgm:spPr/>
      <dgm:t>
        <a:bodyPr/>
        <a:lstStyle/>
        <a:p>
          <a:endParaRPr lang="en-GB"/>
        </a:p>
      </dgm:t>
    </dgm:pt>
    <dgm:pt modelId="{DFE5D119-632B-493D-A8F9-DB21FDBF1B1F}" type="sibTrans" cxnId="{4B2AFF52-3E9F-4434-B07A-C13A009A9922}">
      <dgm:prSet/>
      <dgm:spPr/>
      <dgm:t>
        <a:bodyPr/>
        <a:lstStyle/>
        <a:p>
          <a:endParaRPr lang="en-GB"/>
        </a:p>
      </dgm:t>
    </dgm:pt>
    <dgm:pt modelId="{194493B9-4F11-46EC-AD5F-082482717495}">
      <dgm:prSet custT="1"/>
      <dgm:spPr/>
      <dgm:t>
        <a:bodyPr/>
        <a:lstStyle/>
        <a:p>
          <a:r>
            <a:rPr lang="en-GB" sz="2000" dirty="0"/>
            <a:t>Print value of x (2)</a:t>
          </a:r>
        </a:p>
      </dgm:t>
    </dgm:pt>
    <dgm:pt modelId="{08FDCC1B-0FA8-4CA8-AB37-EF6836B0C71D}" type="parTrans" cxnId="{336319AA-D809-4CF3-9879-6E59F1149258}">
      <dgm:prSet/>
      <dgm:spPr/>
      <dgm:t>
        <a:bodyPr/>
        <a:lstStyle/>
        <a:p>
          <a:endParaRPr lang="en-GB"/>
        </a:p>
      </dgm:t>
    </dgm:pt>
    <dgm:pt modelId="{BEF4B9FE-1A0D-476F-8D70-0077457A36D1}" type="sibTrans" cxnId="{336319AA-D809-4CF3-9879-6E59F1149258}">
      <dgm:prSet/>
      <dgm:spPr/>
      <dgm:t>
        <a:bodyPr/>
        <a:lstStyle/>
        <a:p>
          <a:endParaRPr lang="en-GB"/>
        </a:p>
      </dgm:t>
    </dgm:pt>
    <dgm:pt modelId="{B9B04981-6A5D-40C2-A4C8-EEE3B7C1E40F}">
      <dgm:prSet phldrT="[Text]" custT="1"/>
      <dgm:spPr/>
      <dgm:t>
        <a:bodyPr/>
        <a:lstStyle/>
        <a:p>
          <a:r>
            <a:rPr lang="en-GB" sz="2000" dirty="0"/>
            <a:t>Do not execute code in while loop anymore</a:t>
          </a:r>
        </a:p>
      </dgm:t>
    </dgm:pt>
    <dgm:pt modelId="{5822F9B6-908F-4D8A-9545-5EB9D0D76414}" type="parTrans" cxnId="{EAFA3D65-3734-4879-BC6C-6A5D5FF8523F}">
      <dgm:prSet/>
      <dgm:spPr/>
      <dgm:t>
        <a:bodyPr/>
        <a:lstStyle/>
        <a:p>
          <a:endParaRPr lang="en-GB"/>
        </a:p>
      </dgm:t>
    </dgm:pt>
    <dgm:pt modelId="{7B452836-15E1-4305-A5D0-2F8609F5DDD3}" type="sibTrans" cxnId="{EAFA3D65-3734-4879-BC6C-6A5D5FF8523F}">
      <dgm:prSet/>
      <dgm:spPr/>
      <dgm:t>
        <a:bodyPr/>
        <a:lstStyle/>
        <a:p>
          <a:endParaRPr lang="en-GB"/>
        </a:p>
      </dgm:t>
    </dgm:pt>
    <dgm:pt modelId="{5BD2E30A-3823-4152-BF49-BFE00AB54D63}">
      <dgm:prSet phldrT="[Text]" custT="1"/>
      <dgm:spPr/>
      <dgm:t>
        <a:bodyPr/>
        <a:lstStyle/>
        <a:p>
          <a:endParaRPr lang="en-GB" sz="2000" dirty="0"/>
        </a:p>
      </dgm:t>
    </dgm:pt>
    <dgm:pt modelId="{6CBBCC76-AE35-4727-9FE0-94954F5CDABF}" type="parTrans" cxnId="{EAF1CAD3-E34C-4686-AE7E-D90311DD553C}">
      <dgm:prSet/>
      <dgm:spPr/>
      <dgm:t>
        <a:bodyPr/>
        <a:lstStyle/>
        <a:p>
          <a:endParaRPr lang="en-GB"/>
        </a:p>
      </dgm:t>
    </dgm:pt>
    <dgm:pt modelId="{2E3E27E4-CD8B-42BB-A231-ECD065033A64}" type="sibTrans" cxnId="{EAF1CAD3-E34C-4686-AE7E-D90311DD553C}">
      <dgm:prSet/>
      <dgm:spPr/>
      <dgm:t>
        <a:bodyPr/>
        <a:lstStyle/>
        <a:p>
          <a:endParaRPr lang="en-GB"/>
        </a:p>
      </dgm:t>
    </dgm:pt>
    <dgm:pt modelId="{D609BD8E-9A40-4354-A152-0D0A8C7B3156}">
      <dgm:prSet phldrT="[Text]" custT="1"/>
      <dgm:spPr/>
      <dgm:t>
        <a:bodyPr/>
        <a:lstStyle/>
        <a:p>
          <a:r>
            <a:rPr lang="en-GB" sz="2000" dirty="0"/>
            <a:t>Print “Done!”</a:t>
          </a:r>
        </a:p>
      </dgm:t>
    </dgm:pt>
    <dgm:pt modelId="{5DC0B8B1-0C9B-4C24-9765-AA599C8C7E68}" type="parTrans" cxnId="{54E54A6D-D804-44F9-A5F6-183256CAE78D}">
      <dgm:prSet/>
      <dgm:spPr/>
      <dgm:t>
        <a:bodyPr/>
        <a:lstStyle/>
        <a:p>
          <a:endParaRPr lang="en-GB"/>
        </a:p>
      </dgm:t>
    </dgm:pt>
    <dgm:pt modelId="{3F98203A-68D8-4585-875F-618ED297D7B1}" type="sibTrans" cxnId="{54E54A6D-D804-44F9-A5F6-183256CAE78D}">
      <dgm:prSet/>
      <dgm:spPr/>
      <dgm:t>
        <a:bodyPr/>
        <a:lstStyle/>
        <a:p>
          <a:endParaRPr lang="en-GB"/>
        </a:p>
      </dgm:t>
    </dgm:pt>
    <dgm:pt modelId="{AF795D53-F249-4523-B43F-CACC47022C9A}" type="pres">
      <dgm:prSet presAssocID="{CF5AC6B4-2B65-4FFA-B997-B3A91026D875}" presName="Name0" presStyleCnt="0">
        <dgm:presLayoutVars>
          <dgm:dir/>
          <dgm:animLvl val="lvl"/>
          <dgm:resizeHandles/>
        </dgm:presLayoutVars>
      </dgm:prSet>
      <dgm:spPr/>
    </dgm:pt>
    <dgm:pt modelId="{D6F704C6-AB7D-4969-9D50-7EF6E30FD69D}" type="pres">
      <dgm:prSet presAssocID="{B82B64AD-9933-4DE1-93F2-5C8C1B82E5F2}" presName="linNode" presStyleCnt="0"/>
      <dgm:spPr/>
    </dgm:pt>
    <dgm:pt modelId="{4DE5A66B-6AD1-4346-8D1D-F4D8DF2068C0}" type="pres">
      <dgm:prSet presAssocID="{B82B64AD-9933-4DE1-93F2-5C8C1B82E5F2}" presName="parentShp" presStyleLbl="node1" presStyleIdx="0" presStyleCnt="4" custScaleX="133680">
        <dgm:presLayoutVars>
          <dgm:bulletEnabled val="1"/>
        </dgm:presLayoutVars>
      </dgm:prSet>
      <dgm:spPr/>
    </dgm:pt>
    <dgm:pt modelId="{F829685E-3FD9-4BC1-9FFD-451EC91C7CF4}" type="pres">
      <dgm:prSet presAssocID="{B82B64AD-9933-4DE1-93F2-5C8C1B82E5F2}" presName="childShp" presStyleLbl="bgAccFollowNode1" presStyleIdx="0" presStyleCnt="4">
        <dgm:presLayoutVars>
          <dgm:bulletEnabled val="1"/>
        </dgm:presLayoutVars>
      </dgm:prSet>
      <dgm:spPr/>
    </dgm:pt>
    <dgm:pt modelId="{1CC22257-CC73-4CBA-8925-5747A4A4145B}" type="pres">
      <dgm:prSet presAssocID="{972A1F6A-B1BE-49A1-A28E-603A112D6D67}" presName="spacing" presStyleCnt="0"/>
      <dgm:spPr/>
    </dgm:pt>
    <dgm:pt modelId="{68990475-3B0F-43D5-9CB2-F2D586B1958F}" type="pres">
      <dgm:prSet presAssocID="{E053DA4C-7E04-4234-9900-A0399F31B954}" presName="linNode" presStyleCnt="0"/>
      <dgm:spPr/>
    </dgm:pt>
    <dgm:pt modelId="{B6F1EA95-2FED-4C18-ABAD-4F6738061116}" type="pres">
      <dgm:prSet presAssocID="{E053DA4C-7E04-4234-9900-A0399F31B954}" presName="parentShp" presStyleLbl="node1" presStyleIdx="1" presStyleCnt="4" custScaleX="133680">
        <dgm:presLayoutVars>
          <dgm:bulletEnabled val="1"/>
        </dgm:presLayoutVars>
      </dgm:prSet>
      <dgm:spPr/>
    </dgm:pt>
    <dgm:pt modelId="{054599BD-B708-4E3B-95CB-4BDA6E05932F}" type="pres">
      <dgm:prSet presAssocID="{E053DA4C-7E04-4234-9900-A0399F31B954}" presName="childShp" presStyleLbl="bgAccFollowNode1" presStyleIdx="1" presStyleCnt="4">
        <dgm:presLayoutVars>
          <dgm:bulletEnabled val="1"/>
        </dgm:presLayoutVars>
      </dgm:prSet>
      <dgm:spPr/>
    </dgm:pt>
    <dgm:pt modelId="{1FEDB083-A006-42EC-BB25-E5FF184CD595}" type="pres">
      <dgm:prSet presAssocID="{EE2A1BB5-A755-4B05-9374-5D02A6F64F8D}" presName="spacing" presStyleCnt="0"/>
      <dgm:spPr/>
    </dgm:pt>
    <dgm:pt modelId="{18D94D83-16E6-40AD-9A2E-3CC0DF60B0AA}" type="pres">
      <dgm:prSet presAssocID="{3656259E-4107-489C-B39C-0FF18F5C1C40}" presName="linNode" presStyleCnt="0"/>
      <dgm:spPr/>
    </dgm:pt>
    <dgm:pt modelId="{F7767A4C-D944-44EE-AFC3-F86B308B5254}" type="pres">
      <dgm:prSet presAssocID="{3656259E-4107-489C-B39C-0FF18F5C1C40}" presName="parentShp" presStyleLbl="node1" presStyleIdx="2" presStyleCnt="4" custScaleX="133680">
        <dgm:presLayoutVars>
          <dgm:bulletEnabled val="1"/>
        </dgm:presLayoutVars>
      </dgm:prSet>
      <dgm:spPr/>
    </dgm:pt>
    <dgm:pt modelId="{2B90CB2B-C759-4878-83DF-40838930B163}" type="pres">
      <dgm:prSet presAssocID="{3656259E-4107-489C-B39C-0FF18F5C1C40}" presName="childShp" presStyleLbl="bgAccFollowNode1" presStyleIdx="2" presStyleCnt="4">
        <dgm:presLayoutVars>
          <dgm:bulletEnabled val="1"/>
        </dgm:presLayoutVars>
      </dgm:prSet>
      <dgm:spPr/>
    </dgm:pt>
    <dgm:pt modelId="{06F6FFA0-624C-428E-9681-F754164F3A81}" type="pres">
      <dgm:prSet presAssocID="{FD23D748-2793-4469-B951-EDC3006886E9}" presName="spacing" presStyleCnt="0"/>
      <dgm:spPr/>
    </dgm:pt>
    <dgm:pt modelId="{FF39C43E-DAA4-43B9-9C87-C8EE50E7D528}" type="pres">
      <dgm:prSet presAssocID="{3FD39ACC-C7A9-478C-A83F-9887FAF453A3}" presName="linNode" presStyleCnt="0"/>
      <dgm:spPr/>
    </dgm:pt>
    <dgm:pt modelId="{87C2D28B-CBA0-4AA3-A91E-993DE3FD8326}" type="pres">
      <dgm:prSet presAssocID="{3FD39ACC-C7A9-478C-A83F-9887FAF453A3}" presName="parentShp" presStyleLbl="node1" presStyleIdx="3" presStyleCnt="4" custScaleX="133680">
        <dgm:presLayoutVars>
          <dgm:bulletEnabled val="1"/>
        </dgm:presLayoutVars>
      </dgm:prSet>
      <dgm:spPr/>
    </dgm:pt>
    <dgm:pt modelId="{4D9DE28E-DF67-42D0-A901-A8270586D857}" type="pres">
      <dgm:prSet presAssocID="{3FD39ACC-C7A9-478C-A83F-9887FAF453A3}" presName="childShp" presStyleLbl="bgAccFollowNode1" presStyleIdx="3" presStyleCnt="4">
        <dgm:presLayoutVars>
          <dgm:bulletEnabled val="1"/>
        </dgm:presLayoutVars>
      </dgm:prSet>
      <dgm:spPr/>
    </dgm:pt>
  </dgm:ptLst>
  <dgm:cxnLst>
    <dgm:cxn modelId="{A281A300-8EAD-4E08-BDD4-47F26CD556ED}" srcId="{CF5AC6B4-2B65-4FFA-B997-B3A91026D875}" destId="{E053DA4C-7E04-4234-9900-A0399F31B954}" srcOrd="1" destOrd="0" parTransId="{D252E1B9-697E-41DE-9318-E991A7990A3C}" sibTransId="{EE2A1BB5-A755-4B05-9374-5D02A6F64F8D}"/>
    <dgm:cxn modelId="{82671506-AD14-495B-A693-9DB62FB80FDC}" type="presOf" srcId="{0B4505EC-12A1-4E07-9B4A-23F517DAFFED}" destId="{2B90CB2B-C759-4878-83DF-40838930B163}" srcOrd="0" destOrd="0" presId="urn:microsoft.com/office/officeart/2005/8/layout/vList6"/>
    <dgm:cxn modelId="{9D56D312-ACBC-4A7B-9E6F-CB822943AA51}" type="presOf" srcId="{B9B04981-6A5D-40C2-A4C8-EEE3B7C1E40F}" destId="{4D9DE28E-DF67-42D0-A901-A8270586D857}" srcOrd="0" destOrd="0" presId="urn:microsoft.com/office/officeart/2005/8/layout/vList6"/>
    <dgm:cxn modelId="{89FA811F-7DD1-4486-A445-C228F49EF50A}" srcId="{B82B64AD-9933-4DE1-93F2-5C8C1B82E5F2}" destId="{5669F295-CAEE-4158-8C7B-CE028262E3AA}" srcOrd="2" destOrd="0" parTransId="{8A603981-46BD-4AF0-BA08-55417F09312E}" sibTransId="{A810087C-034C-40A8-A662-33222F6D1C79}"/>
    <dgm:cxn modelId="{4709042A-9ABD-4550-A99C-9FF053C703AB}" srcId="{B82B64AD-9933-4DE1-93F2-5C8C1B82E5F2}" destId="{42BD157D-A52B-4736-A56A-EB1CDE362E07}" srcOrd="0" destOrd="0" parTransId="{9960BB2D-8D3D-4CB4-834F-3C316603F794}" sibTransId="{2D650B73-A7FC-4100-A420-7D87FE9510C1}"/>
    <dgm:cxn modelId="{3F541031-1EA4-44D5-823B-745FB8965AB2}" type="presOf" srcId="{3FD39ACC-C7A9-478C-A83F-9887FAF453A3}" destId="{87C2D28B-CBA0-4AA3-A91E-993DE3FD8326}" srcOrd="0" destOrd="0" presId="urn:microsoft.com/office/officeart/2005/8/layout/vList6"/>
    <dgm:cxn modelId="{0FD9C635-94B5-46DE-8310-5B6E2BCF0A13}" type="presOf" srcId="{E053DA4C-7E04-4234-9900-A0399F31B954}" destId="{B6F1EA95-2FED-4C18-ABAD-4F6738061116}" srcOrd="0" destOrd="0" presId="urn:microsoft.com/office/officeart/2005/8/layout/vList6"/>
    <dgm:cxn modelId="{08C24D3C-9705-4602-A491-A9B2BA820F3D}" srcId="{3656259E-4107-489C-B39C-0FF18F5C1C40}" destId="{0B4505EC-12A1-4E07-9B4A-23F517DAFFED}" srcOrd="0" destOrd="0" parTransId="{FDE18165-E372-4A33-AFD1-B73C9007AD35}" sibTransId="{C9A49B73-8DF9-449E-9672-1441FB49A6D6}"/>
    <dgm:cxn modelId="{050A3E5F-27FA-40D2-AFA8-AC9C94A00958}" type="presOf" srcId="{78DB0654-3BE3-4F07-8AC9-C50ED168FC44}" destId="{054599BD-B708-4E3B-95CB-4BDA6E05932F}" srcOrd="0" destOrd="0" presId="urn:microsoft.com/office/officeart/2005/8/layout/vList6"/>
    <dgm:cxn modelId="{BF554942-97CA-41C1-B59A-382C60F02E03}" type="presOf" srcId="{3656259E-4107-489C-B39C-0FF18F5C1C40}" destId="{F7767A4C-D944-44EE-AFC3-F86B308B5254}" srcOrd="0" destOrd="0" presId="urn:microsoft.com/office/officeart/2005/8/layout/vList6"/>
    <dgm:cxn modelId="{53E44144-9C5C-43F2-9930-D552E477E9F0}" type="presOf" srcId="{5669F295-CAEE-4158-8C7B-CE028262E3AA}" destId="{F829685E-3FD9-4BC1-9FFD-451EC91C7CF4}" srcOrd="0" destOrd="2" presId="urn:microsoft.com/office/officeart/2005/8/layout/vList6"/>
    <dgm:cxn modelId="{EAFA3D65-3734-4879-BC6C-6A5D5FF8523F}" srcId="{3FD39ACC-C7A9-478C-A83F-9887FAF453A3}" destId="{B9B04981-6A5D-40C2-A4C8-EEE3B7C1E40F}" srcOrd="0" destOrd="0" parTransId="{5822F9B6-908F-4D8A-9545-5EB9D0D76414}" sibTransId="{7B452836-15E1-4305-A5D0-2F8609F5DDD3}"/>
    <dgm:cxn modelId="{E9BBC368-4663-45AD-A27B-D8A035839DB0}" type="presOf" srcId="{D609BD8E-9A40-4354-A152-0D0A8C7B3156}" destId="{4D9DE28E-DF67-42D0-A901-A8270586D857}" srcOrd="0" destOrd="1" presId="urn:microsoft.com/office/officeart/2005/8/layout/vList6"/>
    <dgm:cxn modelId="{54E54A6D-D804-44F9-A5F6-183256CAE78D}" srcId="{3FD39ACC-C7A9-478C-A83F-9887FAF453A3}" destId="{D609BD8E-9A40-4354-A152-0D0A8C7B3156}" srcOrd="1" destOrd="0" parTransId="{5DC0B8B1-0C9B-4C24-9765-AA599C8C7E68}" sibTransId="{3F98203A-68D8-4585-875F-618ED297D7B1}"/>
    <dgm:cxn modelId="{4B2AFF52-3E9F-4434-B07A-C13A009A9922}" srcId="{E053DA4C-7E04-4234-9900-A0399F31B954}" destId="{A3234A5C-3428-4D51-8809-94B380C3176B}" srcOrd="1" destOrd="0" parTransId="{803DE11F-5A37-46C5-8384-EBA40ED12981}" sibTransId="{DFE5D119-632B-493D-A8F9-DB21FDBF1B1F}"/>
    <dgm:cxn modelId="{29105976-6F0A-4DA1-BDD1-E896584B34EE}" srcId="{B82B64AD-9933-4DE1-93F2-5C8C1B82E5F2}" destId="{AAA713FC-1AD4-462B-A0DD-02CF180CBB07}" srcOrd="1" destOrd="0" parTransId="{EBC9DF11-1A4E-46AD-B151-6F8F1062C6C8}" sibTransId="{B18CEBC9-D7EB-451C-89CC-BC252EFEC18B}"/>
    <dgm:cxn modelId="{6EE81796-281A-4E67-B24A-42E20DD5CC41}" type="presOf" srcId="{A3234A5C-3428-4D51-8809-94B380C3176B}" destId="{054599BD-B708-4E3B-95CB-4BDA6E05932F}" srcOrd="0" destOrd="1" presId="urn:microsoft.com/office/officeart/2005/8/layout/vList6"/>
    <dgm:cxn modelId="{F56A879E-04FD-440E-8E74-37CABEAE8180}" srcId="{CF5AC6B4-2B65-4FFA-B997-B3A91026D875}" destId="{3FD39ACC-C7A9-478C-A83F-9887FAF453A3}" srcOrd="3" destOrd="0" parTransId="{3BD69A20-C21F-48B3-9343-0A06F6E15AC2}" sibTransId="{96C80516-4AC7-4C36-9366-E77984B454BA}"/>
    <dgm:cxn modelId="{840AF9A9-FEBF-49C0-AAD4-E723910914E0}" srcId="{CF5AC6B4-2B65-4FFA-B997-B3A91026D875}" destId="{3656259E-4107-489C-B39C-0FF18F5C1C40}" srcOrd="2" destOrd="0" parTransId="{39A51AAB-DD90-475F-90FE-E27842B7E57A}" sibTransId="{FD23D748-2793-4469-B951-EDC3006886E9}"/>
    <dgm:cxn modelId="{336319AA-D809-4CF3-9879-6E59F1149258}" srcId="{E053DA4C-7E04-4234-9900-A0399F31B954}" destId="{194493B9-4F11-46EC-AD5F-082482717495}" srcOrd="2" destOrd="0" parTransId="{08FDCC1B-0FA8-4CA8-AB37-EF6836B0C71D}" sibTransId="{BEF4B9FE-1A0D-476F-8D70-0077457A36D1}"/>
    <dgm:cxn modelId="{B46B69B0-DBD2-4606-A357-DCB76064D157}" type="presOf" srcId="{AAA713FC-1AD4-462B-A0DD-02CF180CBB07}" destId="{F829685E-3FD9-4BC1-9FFD-451EC91C7CF4}" srcOrd="0" destOrd="1" presId="urn:microsoft.com/office/officeart/2005/8/layout/vList6"/>
    <dgm:cxn modelId="{1D4C90B3-CCBA-40A3-A0D5-41F2FABD591C}" type="presOf" srcId="{B82B64AD-9933-4DE1-93F2-5C8C1B82E5F2}" destId="{4DE5A66B-6AD1-4346-8D1D-F4D8DF2068C0}" srcOrd="0" destOrd="0" presId="urn:microsoft.com/office/officeart/2005/8/layout/vList6"/>
    <dgm:cxn modelId="{0896DFB6-F968-4323-A631-4719CF41CEEA}" type="presOf" srcId="{5BD2E30A-3823-4152-BF49-BFE00AB54D63}" destId="{4D9DE28E-DF67-42D0-A901-A8270586D857}" srcOrd="0" destOrd="2" presId="urn:microsoft.com/office/officeart/2005/8/layout/vList6"/>
    <dgm:cxn modelId="{3FF9A6BB-9D02-411F-95CD-843989CF342D}" srcId="{CF5AC6B4-2B65-4FFA-B997-B3A91026D875}" destId="{B82B64AD-9933-4DE1-93F2-5C8C1B82E5F2}" srcOrd="0" destOrd="0" parTransId="{31BD0D27-3D6D-4EBD-BFFB-4C67CE68A37E}" sibTransId="{972A1F6A-B1BE-49A1-A28E-603A112D6D67}"/>
    <dgm:cxn modelId="{6BE330C4-EA9B-4248-8079-7D45A9A8BB9A}" type="presOf" srcId="{42BD157D-A52B-4736-A56A-EB1CDE362E07}" destId="{F829685E-3FD9-4BC1-9FFD-451EC91C7CF4}" srcOrd="0" destOrd="0" presId="urn:microsoft.com/office/officeart/2005/8/layout/vList6"/>
    <dgm:cxn modelId="{79F30FCF-4503-47B1-8E2B-6C5C67DCD026}" type="presOf" srcId="{194493B9-4F11-46EC-AD5F-082482717495}" destId="{054599BD-B708-4E3B-95CB-4BDA6E05932F}" srcOrd="0" destOrd="2" presId="urn:microsoft.com/office/officeart/2005/8/layout/vList6"/>
    <dgm:cxn modelId="{EAF1CAD3-E34C-4686-AE7E-D90311DD553C}" srcId="{3FD39ACC-C7A9-478C-A83F-9887FAF453A3}" destId="{5BD2E30A-3823-4152-BF49-BFE00AB54D63}" srcOrd="2" destOrd="0" parTransId="{6CBBCC76-AE35-4727-9FE0-94954F5CDABF}" sibTransId="{2E3E27E4-CD8B-42BB-A231-ECD065033A64}"/>
    <dgm:cxn modelId="{D73A25FC-2310-4AA0-BB29-B1A3DBB28284}" type="presOf" srcId="{CF5AC6B4-2B65-4FFA-B997-B3A91026D875}" destId="{AF795D53-F249-4523-B43F-CACC47022C9A}" srcOrd="0" destOrd="0" presId="urn:microsoft.com/office/officeart/2005/8/layout/vList6"/>
    <dgm:cxn modelId="{F296F1FF-0767-42DB-B865-8144509317B3}" srcId="{E053DA4C-7E04-4234-9900-A0399F31B954}" destId="{78DB0654-3BE3-4F07-8AC9-C50ED168FC44}" srcOrd="0" destOrd="0" parTransId="{D4DE1B13-397B-4C90-8188-52F145DCAF64}" sibTransId="{870B0314-E18E-4951-AD96-BDAED155F7B3}"/>
    <dgm:cxn modelId="{9FC7BFC4-6E2A-4519-94AF-D05AA8B8EA7E}" type="presParOf" srcId="{AF795D53-F249-4523-B43F-CACC47022C9A}" destId="{D6F704C6-AB7D-4969-9D50-7EF6E30FD69D}" srcOrd="0" destOrd="0" presId="urn:microsoft.com/office/officeart/2005/8/layout/vList6"/>
    <dgm:cxn modelId="{60AA4BEA-C57D-4D95-A5AA-52F1FBB01CEA}" type="presParOf" srcId="{D6F704C6-AB7D-4969-9D50-7EF6E30FD69D}" destId="{4DE5A66B-6AD1-4346-8D1D-F4D8DF2068C0}" srcOrd="0" destOrd="0" presId="urn:microsoft.com/office/officeart/2005/8/layout/vList6"/>
    <dgm:cxn modelId="{34CC862F-B2B1-466D-8DD7-EC9416247A7E}" type="presParOf" srcId="{D6F704C6-AB7D-4969-9D50-7EF6E30FD69D}" destId="{F829685E-3FD9-4BC1-9FFD-451EC91C7CF4}" srcOrd="1" destOrd="0" presId="urn:microsoft.com/office/officeart/2005/8/layout/vList6"/>
    <dgm:cxn modelId="{E8A6D12A-D66D-4241-9025-BF0F83E49A7F}" type="presParOf" srcId="{AF795D53-F249-4523-B43F-CACC47022C9A}" destId="{1CC22257-CC73-4CBA-8925-5747A4A4145B}" srcOrd="1" destOrd="0" presId="urn:microsoft.com/office/officeart/2005/8/layout/vList6"/>
    <dgm:cxn modelId="{61D865AA-E57F-481D-9152-CB3510AB1E9B}" type="presParOf" srcId="{AF795D53-F249-4523-B43F-CACC47022C9A}" destId="{68990475-3B0F-43D5-9CB2-F2D586B1958F}" srcOrd="2" destOrd="0" presId="urn:microsoft.com/office/officeart/2005/8/layout/vList6"/>
    <dgm:cxn modelId="{7FDD25E1-627F-444B-8E87-F0D25FD5798B}" type="presParOf" srcId="{68990475-3B0F-43D5-9CB2-F2D586B1958F}" destId="{B6F1EA95-2FED-4C18-ABAD-4F6738061116}" srcOrd="0" destOrd="0" presId="urn:microsoft.com/office/officeart/2005/8/layout/vList6"/>
    <dgm:cxn modelId="{8EBB159D-0537-4945-A43E-BED320A4BF30}" type="presParOf" srcId="{68990475-3B0F-43D5-9CB2-F2D586B1958F}" destId="{054599BD-B708-4E3B-95CB-4BDA6E05932F}" srcOrd="1" destOrd="0" presId="urn:microsoft.com/office/officeart/2005/8/layout/vList6"/>
    <dgm:cxn modelId="{60F511F2-3272-4C5B-8764-FDDFC0C415B9}" type="presParOf" srcId="{AF795D53-F249-4523-B43F-CACC47022C9A}" destId="{1FEDB083-A006-42EC-BB25-E5FF184CD595}" srcOrd="3" destOrd="0" presId="urn:microsoft.com/office/officeart/2005/8/layout/vList6"/>
    <dgm:cxn modelId="{52D78A68-3C84-44CB-94F6-A8FBAE43BAB9}" type="presParOf" srcId="{AF795D53-F249-4523-B43F-CACC47022C9A}" destId="{18D94D83-16E6-40AD-9A2E-3CC0DF60B0AA}" srcOrd="4" destOrd="0" presId="urn:microsoft.com/office/officeart/2005/8/layout/vList6"/>
    <dgm:cxn modelId="{2CB5C5FE-E253-4203-BB91-008BC2D0ABD1}" type="presParOf" srcId="{18D94D83-16E6-40AD-9A2E-3CC0DF60B0AA}" destId="{F7767A4C-D944-44EE-AFC3-F86B308B5254}" srcOrd="0" destOrd="0" presId="urn:microsoft.com/office/officeart/2005/8/layout/vList6"/>
    <dgm:cxn modelId="{54B97699-F9B7-48F0-8920-1555CB1EEB1F}" type="presParOf" srcId="{18D94D83-16E6-40AD-9A2E-3CC0DF60B0AA}" destId="{2B90CB2B-C759-4878-83DF-40838930B163}" srcOrd="1" destOrd="0" presId="urn:microsoft.com/office/officeart/2005/8/layout/vList6"/>
    <dgm:cxn modelId="{DD625282-9221-4447-9DD8-0ED7EDA27FE5}" type="presParOf" srcId="{AF795D53-F249-4523-B43F-CACC47022C9A}" destId="{06F6FFA0-624C-428E-9681-F754164F3A81}" srcOrd="5" destOrd="0" presId="urn:microsoft.com/office/officeart/2005/8/layout/vList6"/>
    <dgm:cxn modelId="{37A741D2-BD35-4CAF-851F-7A4B6B071960}" type="presParOf" srcId="{AF795D53-F249-4523-B43F-CACC47022C9A}" destId="{FF39C43E-DAA4-43B9-9C87-C8EE50E7D528}" srcOrd="6" destOrd="0" presId="urn:microsoft.com/office/officeart/2005/8/layout/vList6"/>
    <dgm:cxn modelId="{D2D604D3-7B40-4519-9B99-F355236C6F17}" type="presParOf" srcId="{FF39C43E-DAA4-43B9-9C87-C8EE50E7D528}" destId="{87C2D28B-CBA0-4AA3-A91E-993DE3FD8326}" srcOrd="0" destOrd="0" presId="urn:microsoft.com/office/officeart/2005/8/layout/vList6"/>
    <dgm:cxn modelId="{6D06C56B-D04A-4954-A74D-53B4ADD6B316}" type="presParOf" srcId="{FF39C43E-DAA4-43B9-9C87-C8EE50E7D528}" destId="{4D9DE28E-DF67-42D0-A901-A8270586D857}"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BE72AC-CA2A-47FB-86FE-8F1EAE42663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3F6C67C4-D3A6-4E94-8305-31D3BC24C07A}">
      <dgm:prSet phldrT="[Text]"/>
      <dgm:spPr/>
      <dgm:t>
        <a:bodyPr/>
        <a:lstStyle/>
        <a:p>
          <a:r>
            <a:rPr lang="en-US" dirty="0"/>
            <a:t>Is the value of x greater than 10?</a:t>
          </a:r>
          <a:endParaRPr lang="en-GB" dirty="0"/>
        </a:p>
      </dgm:t>
    </dgm:pt>
    <dgm:pt modelId="{F14EA7B1-867E-478B-A1B8-313061C1C14B}" type="parTrans" cxnId="{5272BF5E-2B6E-44A3-860B-038D9CD7278E}">
      <dgm:prSet/>
      <dgm:spPr/>
      <dgm:t>
        <a:bodyPr/>
        <a:lstStyle/>
        <a:p>
          <a:endParaRPr lang="en-GB"/>
        </a:p>
      </dgm:t>
    </dgm:pt>
    <dgm:pt modelId="{876043FA-37B8-41BB-ADB4-6AB26F324544}" type="sibTrans" cxnId="{5272BF5E-2B6E-44A3-860B-038D9CD7278E}">
      <dgm:prSet/>
      <dgm:spPr/>
      <dgm:t>
        <a:bodyPr/>
        <a:lstStyle/>
        <a:p>
          <a:endParaRPr lang="en-GB"/>
        </a:p>
      </dgm:t>
    </dgm:pt>
    <dgm:pt modelId="{0BE1AFB9-F266-4F56-95D0-19B0FAE167C3}">
      <dgm:prSet phldrT="[Text]"/>
      <dgm:spPr/>
      <dgm:t>
        <a:bodyPr/>
        <a:lstStyle/>
        <a:p>
          <a:r>
            <a:rPr lang="en-US" dirty="0"/>
            <a:t>Yes</a:t>
          </a:r>
          <a:endParaRPr lang="en-GB" dirty="0"/>
        </a:p>
      </dgm:t>
    </dgm:pt>
    <dgm:pt modelId="{22B9274A-4C45-401F-AF70-381BCBB41454}" type="parTrans" cxnId="{7CC479E0-32E8-4B5C-AA40-6E9DA6D793AC}">
      <dgm:prSet/>
      <dgm:spPr>
        <a:ln>
          <a:solidFill>
            <a:schemeClr val="accent1"/>
          </a:solidFill>
          <a:headEnd type="none" w="med" len="med"/>
          <a:tailEnd type="arrow" w="med" len="med"/>
        </a:ln>
      </dgm:spPr>
      <dgm:t>
        <a:bodyPr/>
        <a:lstStyle/>
        <a:p>
          <a:endParaRPr lang="en-GB"/>
        </a:p>
      </dgm:t>
    </dgm:pt>
    <dgm:pt modelId="{522F7299-8428-4D1B-A954-E3906C72D475}" type="sibTrans" cxnId="{7CC479E0-32E8-4B5C-AA40-6E9DA6D793AC}">
      <dgm:prSet/>
      <dgm:spPr/>
      <dgm:t>
        <a:bodyPr/>
        <a:lstStyle/>
        <a:p>
          <a:endParaRPr lang="en-GB"/>
        </a:p>
      </dgm:t>
    </dgm:pt>
    <dgm:pt modelId="{8B595F42-7C79-4B9F-A660-7375974AE00D}">
      <dgm:prSet phldrT="[Text]"/>
      <dgm:spPr/>
      <dgm:t>
        <a:bodyPr/>
        <a:lstStyle/>
        <a:p>
          <a:r>
            <a:rPr lang="en-US" dirty="0"/>
            <a:t>No</a:t>
          </a:r>
          <a:endParaRPr lang="en-GB" dirty="0"/>
        </a:p>
      </dgm:t>
    </dgm:pt>
    <dgm:pt modelId="{0498EA1E-9B10-48E0-A495-967D49999868}" type="parTrans" cxnId="{BF575E8A-CB8E-4DE5-B1B2-6904B2343821}">
      <dgm:prSet/>
      <dgm:spPr>
        <a:ln>
          <a:solidFill>
            <a:schemeClr val="accent1"/>
          </a:solidFill>
          <a:headEnd type="none" w="med" len="med"/>
          <a:tailEnd type="arrow" w="med" len="med"/>
        </a:ln>
      </dgm:spPr>
      <dgm:t>
        <a:bodyPr/>
        <a:lstStyle/>
        <a:p>
          <a:endParaRPr lang="en-GB"/>
        </a:p>
      </dgm:t>
    </dgm:pt>
    <dgm:pt modelId="{3DB1C46C-51AA-47DD-95AD-BD2C6B23E421}" type="sibTrans" cxnId="{BF575E8A-CB8E-4DE5-B1B2-6904B2343821}">
      <dgm:prSet/>
      <dgm:spPr/>
      <dgm:t>
        <a:bodyPr/>
        <a:lstStyle/>
        <a:p>
          <a:endParaRPr lang="en-GB"/>
        </a:p>
      </dgm:t>
    </dgm:pt>
    <dgm:pt modelId="{9EAAB5AC-76D5-4D44-AC49-BF9FFEDD61D0}">
      <dgm:prSet phldrT="[Text]"/>
      <dgm:spPr/>
      <dgm:t>
        <a:bodyPr/>
        <a:lstStyle/>
        <a:p>
          <a:r>
            <a:rPr lang="en-US" dirty="0"/>
            <a:t>print(x) and increment x by one</a:t>
          </a:r>
          <a:endParaRPr lang="en-GB" dirty="0"/>
        </a:p>
      </dgm:t>
    </dgm:pt>
    <dgm:pt modelId="{E9C4A7BB-393D-4DBE-BE15-4F9FEEDB1FED}" type="parTrans" cxnId="{990248E6-0187-4591-BC9A-0D2A1B665CD6}">
      <dgm:prSet/>
      <dgm:spPr>
        <a:ln>
          <a:solidFill>
            <a:schemeClr val="accent1"/>
          </a:solidFill>
          <a:headEnd type="none" w="med" len="med"/>
          <a:tailEnd type="arrow" w="med" len="med"/>
        </a:ln>
      </dgm:spPr>
      <dgm:t>
        <a:bodyPr/>
        <a:lstStyle/>
        <a:p>
          <a:endParaRPr lang="en-GB"/>
        </a:p>
      </dgm:t>
    </dgm:pt>
    <dgm:pt modelId="{7BA9FA75-A4D6-4E8B-9AAD-9F84BAD54E20}" type="sibTrans" cxnId="{990248E6-0187-4591-BC9A-0D2A1B665CD6}">
      <dgm:prSet/>
      <dgm:spPr/>
      <dgm:t>
        <a:bodyPr/>
        <a:lstStyle/>
        <a:p>
          <a:endParaRPr lang="en-GB"/>
        </a:p>
      </dgm:t>
    </dgm:pt>
    <dgm:pt modelId="{4D191C52-FAF6-4895-996C-FC731079785C}">
      <dgm:prSet phldrT="[Text]"/>
      <dgm:spPr/>
      <dgm:t>
        <a:bodyPr/>
        <a:lstStyle/>
        <a:p>
          <a:r>
            <a:rPr lang="en-US" dirty="0"/>
            <a:t>print(“Done.”)</a:t>
          </a:r>
          <a:endParaRPr lang="en-GB" dirty="0"/>
        </a:p>
      </dgm:t>
    </dgm:pt>
    <dgm:pt modelId="{A3DA4C89-69EF-49BA-B88F-370DCE1AF84C}" type="parTrans" cxnId="{1EDD1309-AFBA-4860-84C9-9700664500CB}">
      <dgm:prSet/>
      <dgm:spPr>
        <a:ln>
          <a:solidFill>
            <a:schemeClr val="accent1"/>
          </a:solidFill>
          <a:headEnd type="none" w="med" len="med"/>
          <a:tailEnd type="arrow" w="med" len="med"/>
        </a:ln>
      </dgm:spPr>
      <dgm:t>
        <a:bodyPr/>
        <a:lstStyle/>
        <a:p>
          <a:endParaRPr lang="en-GB"/>
        </a:p>
      </dgm:t>
    </dgm:pt>
    <dgm:pt modelId="{ED43EEDC-20D5-4DA7-B5B0-CF08D5D67346}" type="sibTrans" cxnId="{1EDD1309-AFBA-4860-84C9-9700664500CB}">
      <dgm:prSet/>
      <dgm:spPr/>
      <dgm:t>
        <a:bodyPr/>
        <a:lstStyle/>
        <a:p>
          <a:endParaRPr lang="en-GB"/>
        </a:p>
      </dgm:t>
    </dgm:pt>
    <dgm:pt modelId="{AAB1FD10-0B65-4BD5-A86A-58789BE3533D}">
      <dgm:prSet phldrT="[Text]"/>
      <dgm:spPr/>
      <dgm:t>
        <a:bodyPr/>
        <a:lstStyle/>
        <a:p>
          <a:r>
            <a:rPr lang="en-US" dirty="0"/>
            <a:t>Initialize x as 0</a:t>
          </a:r>
          <a:endParaRPr lang="en-GB" dirty="0"/>
        </a:p>
      </dgm:t>
    </dgm:pt>
    <dgm:pt modelId="{C618E07A-22E5-404C-BEE7-86F05B58916F}" type="parTrans" cxnId="{B81A714F-F810-4690-B31E-AC3E5914AF1A}">
      <dgm:prSet/>
      <dgm:spPr/>
      <dgm:t>
        <a:bodyPr/>
        <a:lstStyle/>
        <a:p>
          <a:endParaRPr lang="en-GB"/>
        </a:p>
      </dgm:t>
    </dgm:pt>
    <dgm:pt modelId="{E694C7A5-25C9-48F7-970E-75CC2E1B4A41}" type="sibTrans" cxnId="{B81A714F-F810-4690-B31E-AC3E5914AF1A}">
      <dgm:prSet/>
      <dgm:spPr/>
      <dgm:t>
        <a:bodyPr/>
        <a:lstStyle/>
        <a:p>
          <a:endParaRPr lang="en-GB"/>
        </a:p>
      </dgm:t>
    </dgm:pt>
    <dgm:pt modelId="{776261C1-192B-48FB-A794-292B5E47CC19}" type="pres">
      <dgm:prSet presAssocID="{6BBE72AC-CA2A-47FB-86FE-8F1EAE426638}" presName="hierChild1" presStyleCnt="0">
        <dgm:presLayoutVars>
          <dgm:orgChart val="1"/>
          <dgm:chPref val="1"/>
          <dgm:dir/>
          <dgm:animOne val="branch"/>
          <dgm:animLvl val="lvl"/>
          <dgm:resizeHandles/>
        </dgm:presLayoutVars>
      </dgm:prSet>
      <dgm:spPr/>
    </dgm:pt>
    <dgm:pt modelId="{8B722C02-0173-4E08-A81A-4DABFB5027BF}" type="pres">
      <dgm:prSet presAssocID="{AAB1FD10-0B65-4BD5-A86A-58789BE3533D}" presName="hierRoot1" presStyleCnt="0">
        <dgm:presLayoutVars>
          <dgm:hierBranch val="init"/>
        </dgm:presLayoutVars>
      </dgm:prSet>
      <dgm:spPr/>
    </dgm:pt>
    <dgm:pt modelId="{9EF30AAE-9FF0-4630-AEF0-37D34A959CFD}" type="pres">
      <dgm:prSet presAssocID="{AAB1FD10-0B65-4BD5-A86A-58789BE3533D}" presName="rootComposite1" presStyleCnt="0"/>
      <dgm:spPr/>
    </dgm:pt>
    <dgm:pt modelId="{A9170BCD-1C70-40F3-9982-17816D323BAD}" type="pres">
      <dgm:prSet presAssocID="{AAB1FD10-0B65-4BD5-A86A-58789BE3533D}" presName="rootText1" presStyleLbl="node0" presStyleIdx="0" presStyleCnt="1">
        <dgm:presLayoutVars>
          <dgm:chPref val="3"/>
        </dgm:presLayoutVars>
      </dgm:prSet>
      <dgm:spPr/>
    </dgm:pt>
    <dgm:pt modelId="{A70EC241-E623-4F95-B2C6-3F79A5A467E2}" type="pres">
      <dgm:prSet presAssocID="{AAB1FD10-0B65-4BD5-A86A-58789BE3533D}" presName="rootConnector1" presStyleLbl="node1" presStyleIdx="0" presStyleCnt="0"/>
      <dgm:spPr/>
    </dgm:pt>
    <dgm:pt modelId="{512B691B-6873-473B-AE2D-2A2C5D5CEABA}" type="pres">
      <dgm:prSet presAssocID="{AAB1FD10-0B65-4BD5-A86A-58789BE3533D}" presName="hierChild2" presStyleCnt="0"/>
      <dgm:spPr/>
    </dgm:pt>
    <dgm:pt modelId="{B725103E-6817-4B80-AE89-3BB0FDB08F88}" type="pres">
      <dgm:prSet presAssocID="{F14EA7B1-867E-478B-A1B8-313061C1C14B}" presName="Name37" presStyleLbl="parChTrans1D2" presStyleIdx="0" presStyleCnt="1"/>
      <dgm:spPr/>
    </dgm:pt>
    <dgm:pt modelId="{DA772C6D-4BCB-46FE-91F3-1FF03A079DC7}" type="pres">
      <dgm:prSet presAssocID="{3F6C67C4-D3A6-4E94-8305-31D3BC24C07A}" presName="hierRoot2" presStyleCnt="0">
        <dgm:presLayoutVars>
          <dgm:hierBranch val="init"/>
        </dgm:presLayoutVars>
      </dgm:prSet>
      <dgm:spPr/>
    </dgm:pt>
    <dgm:pt modelId="{2D163747-8684-4461-A1B7-A91B1AE550B2}" type="pres">
      <dgm:prSet presAssocID="{3F6C67C4-D3A6-4E94-8305-31D3BC24C07A}" presName="rootComposite" presStyleCnt="0"/>
      <dgm:spPr/>
    </dgm:pt>
    <dgm:pt modelId="{C07346B3-E2DF-4ECA-9E8F-7994CE62534B}" type="pres">
      <dgm:prSet presAssocID="{3F6C67C4-D3A6-4E94-8305-31D3BC24C07A}" presName="rootText" presStyleLbl="node2" presStyleIdx="0" presStyleCnt="1">
        <dgm:presLayoutVars>
          <dgm:chPref val="3"/>
        </dgm:presLayoutVars>
      </dgm:prSet>
      <dgm:spPr/>
    </dgm:pt>
    <dgm:pt modelId="{F55709F1-4EEE-4449-9E72-570F7589AF27}" type="pres">
      <dgm:prSet presAssocID="{3F6C67C4-D3A6-4E94-8305-31D3BC24C07A}" presName="rootConnector" presStyleLbl="node2" presStyleIdx="0" presStyleCnt="1"/>
      <dgm:spPr/>
    </dgm:pt>
    <dgm:pt modelId="{1632AE0C-49D1-4D49-94E5-F6D21386D5AD}" type="pres">
      <dgm:prSet presAssocID="{3F6C67C4-D3A6-4E94-8305-31D3BC24C07A}" presName="hierChild4" presStyleCnt="0"/>
      <dgm:spPr/>
    </dgm:pt>
    <dgm:pt modelId="{A7B006B7-9B6F-40F2-B8A4-2620522A1D82}" type="pres">
      <dgm:prSet presAssocID="{22B9274A-4C45-401F-AF70-381BCBB41454}" presName="Name37" presStyleLbl="parChTrans1D3" presStyleIdx="0" presStyleCnt="2"/>
      <dgm:spPr/>
    </dgm:pt>
    <dgm:pt modelId="{11A02EB6-C2DA-4BF0-AFE4-5A499A37CFBE}" type="pres">
      <dgm:prSet presAssocID="{0BE1AFB9-F266-4F56-95D0-19B0FAE167C3}" presName="hierRoot2" presStyleCnt="0">
        <dgm:presLayoutVars>
          <dgm:hierBranch val="init"/>
        </dgm:presLayoutVars>
      </dgm:prSet>
      <dgm:spPr/>
    </dgm:pt>
    <dgm:pt modelId="{B7C1DA47-B7E9-4593-ADB8-012DE3B7EE4E}" type="pres">
      <dgm:prSet presAssocID="{0BE1AFB9-F266-4F56-95D0-19B0FAE167C3}" presName="rootComposite" presStyleCnt="0"/>
      <dgm:spPr/>
    </dgm:pt>
    <dgm:pt modelId="{B04DDE56-E36D-4CF8-BEEE-E08DB885D6E3}" type="pres">
      <dgm:prSet presAssocID="{0BE1AFB9-F266-4F56-95D0-19B0FAE167C3}" presName="rootText" presStyleLbl="node3" presStyleIdx="0" presStyleCnt="2">
        <dgm:presLayoutVars>
          <dgm:chPref val="3"/>
        </dgm:presLayoutVars>
      </dgm:prSet>
      <dgm:spPr/>
    </dgm:pt>
    <dgm:pt modelId="{9200C14C-B48B-434A-B869-90AD5EFD840B}" type="pres">
      <dgm:prSet presAssocID="{0BE1AFB9-F266-4F56-95D0-19B0FAE167C3}" presName="rootConnector" presStyleLbl="node3" presStyleIdx="0" presStyleCnt="2"/>
      <dgm:spPr/>
    </dgm:pt>
    <dgm:pt modelId="{288AE08F-B99F-4B3A-AF9F-AE1F55CD0805}" type="pres">
      <dgm:prSet presAssocID="{0BE1AFB9-F266-4F56-95D0-19B0FAE167C3}" presName="hierChild4" presStyleCnt="0"/>
      <dgm:spPr/>
    </dgm:pt>
    <dgm:pt modelId="{ACA5F098-6B72-4849-8681-D2FCCBB1E5B8}" type="pres">
      <dgm:prSet presAssocID="{E9C4A7BB-393D-4DBE-BE15-4F9FEEDB1FED}" presName="Name37" presStyleLbl="parChTrans1D4" presStyleIdx="0" presStyleCnt="2"/>
      <dgm:spPr/>
    </dgm:pt>
    <dgm:pt modelId="{CD9C7608-9CF7-45DC-AFE6-E3D77169DB9D}" type="pres">
      <dgm:prSet presAssocID="{9EAAB5AC-76D5-4D44-AC49-BF9FFEDD61D0}" presName="hierRoot2" presStyleCnt="0">
        <dgm:presLayoutVars>
          <dgm:hierBranch val="init"/>
        </dgm:presLayoutVars>
      </dgm:prSet>
      <dgm:spPr/>
    </dgm:pt>
    <dgm:pt modelId="{D0831176-3247-4FF5-823B-1651E51BA269}" type="pres">
      <dgm:prSet presAssocID="{9EAAB5AC-76D5-4D44-AC49-BF9FFEDD61D0}" presName="rootComposite" presStyleCnt="0"/>
      <dgm:spPr/>
    </dgm:pt>
    <dgm:pt modelId="{0597DA85-7446-470E-B2CC-D3BC6E30B345}" type="pres">
      <dgm:prSet presAssocID="{9EAAB5AC-76D5-4D44-AC49-BF9FFEDD61D0}" presName="rootText" presStyleLbl="node4" presStyleIdx="0" presStyleCnt="2">
        <dgm:presLayoutVars>
          <dgm:chPref val="3"/>
        </dgm:presLayoutVars>
      </dgm:prSet>
      <dgm:spPr/>
    </dgm:pt>
    <dgm:pt modelId="{8C190A3C-31C8-4F25-BAFC-3A226A0B81B4}" type="pres">
      <dgm:prSet presAssocID="{9EAAB5AC-76D5-4D44-AC49-BF9FFEDD61D0}" presName="rootConnector" presStyleLbl="node4" presStyleIdx="0" presStyleCnt="2"/>
      <dgm:spPr/>
    </dgm:pt>
    <dgm:pt modelId="{F412BDBC-CCEA-4A90-87CA-F45E40333E78}" type="pres">
      <dgm:prSet presAssocID="{9EAAB5AC-76D5-4D44-AC49-BF9FFEDD61D0}" presName="hierChild4" presStyleCnt="0"/>
      <dgm:spPr/>
    </dgm:pt>
    <dgm:pt modelId="{AC1AFBDA-7693-4548-B04F-FF82C93A53E7}" type="pres">
      <dgm:prSet presAssocID="{9EAAB5AC-76D5-4D44-AC49-BF9FFEDD61D0}" presName="hierChild5" presStyleCnt="0"/>
      <dgm:spPr/>
    </dgm:pt>
    <dgm:pt modelId="{B4EBF670-4073-449F-A2F1-B971FF1C852B}" type="pres">
      <dgm:prSet presAssocID="{0BE1AFB9-F266-4F56-95D0-19B0FAE167C3}" presName="hierChild5" presStyleCnt="0"/>
      <dgm:spPr/>
    </dgm:pt>
    <dgm:pt modelId="{62751C39-1675-433B-AF60-977644C1FE9E}" type="pres">
      <dgm:prSet presAssocID="{0498EA1E-9B10-48E0-A495-967D49999868}" presName="Name37" presStyleLbl="parChTrans1D3" presStyleIdx="1" presStyleCnt="2"/>
      <dgm:spPr/>
    </dgm:pt>
    <dgm:pt modelId="{D3248CB8-81F3-4953-BB41-CE119F24F44C}" type="pres">
      <dgm:prSet presAssocID="{8B595F42-7C79-4B9F-A660-7375974AE00D}" presName="hierRoot2" presStyleCnt="0">
        <dgm:presLayoutVars>
          <dgm:hierBranch val="init"/>
        </dgm:presLayoutVars>
      </dgm:prSet>
      <dgm:spPr/>
    </dgm:pt>
    <dgm:pt modelId="{6297D773-C66A-4B0F-BE31-AB88B7057FB8}" type="pres">
      <dgm:prSet presAssocID="{8B595F42-7C79-4B9F-A660-7375974AE00D}" presName="rootComposite" presStyleCnt="0"/>
      <dgm:spPr/>
    </dgm:pt>
    <dgm:pt modelId="{D33177C6-1BB2-4FF1-8EE3-B57CDDD83972}" type="pres">
      <dgm:prSet presAssocID="{8B595F42-7C79-4B9F-A660-7375974AE00D}" presName="rootText" presStyleLbl="node3" presStyleIdx="1" presStyleCnt="2">
        <dgm:presLayoutVars>
          <dgm:chPref val="3"/>
        </dgm:presLayoutVars>
      </dgm:prSet>
      <dgm:spPr/>
    </dgm:pt>
    <dgm:pt modelId="{C98C5472-93B2-4130-AADD-3AED1C964DC3}" type="pres">
      <dgm:prSet presAssocID="{8B595F42-7C79-4B9F-A660-7375974AE00D}" presName="rootConnector" presStyleLbl="node3" presStyleIdx="1" presStyleCnt="2"/>
      <dgm:spPr/>
    </dgm:pt>
    <dgm:pt modelId="{916E0C89-06D5-4540-BF18-C7A9B1819A8E}" type="pres">
      <dgm:prSet presAssocID="{8B595F42-7C79-4B9F-A660-7375974AE00D}" presName="hierChild4" presStyleCnt="0"/>
      <dgm:spPr/>
    </dgm:pt>
    <dgm:pt modelId="{746E6CB7-5217-4E4B-8393-90411354A337}" type="pres">
      <dgm:prSet presAssocID="{A3DA4C89-69EF-49BA-B88F-370DCE1AF84C}" presName="Name37" presStyleLbl="parChTrans1D4" presStyleIdx="1" presStyleCnt="2"/>
      <dgm:spPr/>
    </dgm:pt>
    <dgm:pt modelId="{FBE45529-64AA-49B5-927F-FC9A6351A2E8}" type="pres">
      <dgm:prSet presAssocID="{4D191C52-FAF6-4895-996C-FC731079785C}" presName="hierRoot2" presStyleCnt="0">
        <dgm:presLayoutVars>
          <dgm:hierBranch val="init"/>
        </dgm:presLayoutVars>
      </dgm:prSet>
      <dgm:spPr/>
    </dgm:pt>
    <dgm:pt modelId="{AD97587C-CAEB-4DD6-9FFA-D0726C4F9CB1}" type="pres">
      <dgm:prSet presAssocID="{4D191C52-FAF6-4895-996C-FC731079785C}" presName="rootComposite" presStyleCnt="0"/>
      <dgm:spPr/>
    </dgm:pt>
    <dgm:pt modelId="{0898E561-4652-4BC8-903F-E8C232CB2C85}" type="pres">
      <dgm:prSet presAssocID="{4D191C52-FAF6-4895-996C-FC731079785C}" presName="rootText" presStyleLbl="node4" presStyleIdx="1" presStyleCnt="2">
        <dgm:presLayoutVars>
          <dgm:chPref val="3"/>
        </dgm:presLayoutVars>
      </dgm:prSet>
      <dgm:spPr/>
    </dgm:pt>
    <dgm:pt modelId="{4E06BD6E-2100-4E31-BC42-0854D7C3EE42}" type="pres">
      <dgm:prSet presAssocID="{4D191C52-FAF6-4895-996C-FC731079785C}" presName="rootConnector" presStyleLbl="node4" presStyleIdx="1" presStyleCnt="2"/>
      <dgm:spPr/>
    </dgm:pt>
    <dgm:pt modelId="{F3763D1D-49DD-4450-8F29-79B342FCCF09}" type="pres">
      <dgm:prSet presAssocID="{4D191C52-FAF6-4895-996C-FC731079785C}" presName="hierChild4" presStyleCnt="0"/>
      <dgm:spPr/>
    </dgm:pt>
    <dgm:pt modelId="{CA8E2AEF-3F93-408F-82C2-8F70558A8063}" type="pres">
      <dgm:prSet presAssocID="{4D191C52-FAF6-4895-996C-FC731079785C}" presName="hierChild5" presStyleCnt="0"/>
      <dgm:spPr/>
    </dgm:pt>
    <dgm:pt modelId="{7207ECAE-163F-4B73-823A-23537944C10F}" type="pres">
      <dgm:prSet presAssocID="{8B595F42-7C79-4B9F-A660-7375974AE00D}" presName="hierChild5" presStyleCnt="0"/>
      <dgm:spPr/>
    </dgm:pt>
    <dgm:pt modelId="{19789AB0-9D41-486C-9D71-4139D6F09394}" type="pres">
      <dgm:prSet presAssocID="{3F6C67C4-D3A6-4E94-8305-31D3BC24C07A}" presName="hierChild5" presStyleCnt="0"/>
      <dgm:spPr/>
    </dgm:pt>
    <dgm:pt modelId="{1571194E-7CF8-48ED-B8A5-41AB5F2B0612}" type="pres">
      <dgm:prSet presAssocID="{AAB1FD10-0B65-4BD5-A86A-58789BE3533D}" presName="hierChild3" presStyleCnt="0"/>
      <dgm:spPr/>
    </dgm:pt>
  </dgm:ptLst>
  <dgm:cxnLst>
    <dgm:cxn modelId="{1EDD1309-AFBA-4860-84C9-9700664500CB}" srcId="{8B595F42-7C79-4B9F-A660-7375974AE00D}" destId="{4D191C52-FAF6-4895-996C-FC731079785C}" srcOrd="0" destOrd="0" parTransId="{A3DA4C89-69EF-49BA-B88F-370DCE1AF84C}" sibTransId="{ED43EEDC-20D5-4DA7-B5B0-CF08D5D67346}"/>
    <dgm:cxn modelId="{84DA3E1B-E00D-408B-B237-B2503B8B1C80}" type="presOf" srcId="{3F6C67C4-D3A6-4E94-8305-31D3BC24C07A}" destId="{C07346B3-E2DF-4ECA-9E8F-7994CE62534B}" srcOrd="0" destOrd="0" presId="urn:microsoft.com/office/officeart/2005/8/layout/orgChart1"/>
    <dgm:cxn modelId="{BD0D3F24-6BEF-4095-96E6-9C23F257E32B}" type="presOf" srcId="{22B9274A-4C45-401F-AF70-381BCBB41454}" destId="{A7B006B7-9B6F-40F2-B8A4-2620522A1D82}" srcOrd="0" destOrd="0" presId="urn:microsoft.com/office/officeart/2005/8/layout/orgChart1"/>
    <dgm:cxn modelId="{2861392C-746F-479A-BE97-5ECD226BB700}" type="presOf" srcId="{4D191C52-FAF6-4895-996C-FC731079785C}" destId="{0898E561-4652-4BC8-903F-E8C232CB2C85}" srcOrd="0" destOrd="0" presId="urn:microsoft.com/office/officeart/2005/8/layout/orgChart1"/>
    <dgm:cxn modelId="{56382230-B35B-4A08-9B88-A2A32B6B2B47}" type="presOf" srcId="{AAB1FD10-0B65-4BD5-A86A-58789BE3533D}" destId="{A70EC241-E623-4F95-B2C6-3F79A5A467E2}" srcOrd="1" destOrd="0" presId="urn:microsoft.com/office/officeart/2005/8/layout/orgChart1"/>
    <dgm:cxn modelId="{5272BF5E-2B6E-44A3-860B-038D9CD7278E}" srcId="{AAB1FD10-0B65-4BD5-A86A-58789BE3533D}" destId="{3F6C67C4-D3A6-4E94-8305-31D3BC24C07A}" srcOrd="0" destOrd="0" parTransId="{F14EA7B1-867E-478B-A1B8-313061C1C14B}" sibTransId="{876043FA-37B8-41BB-ADB4-6AB26F324544}"/>
    <dgm:cxn modelId="{B81A714F-F810-4690-B31E-AC3E5914AF1A}" srcId="{6BBE72AC-CA2A-47FB-86FE-8F1EAE426638}" destId="{AAB1FD10-0B65-4BD5-A86A-58789BE3533D}" srcOrd="0" destOrd="0" parTransId="{C618E07A-22E5-404C-BEE7-86F05B58916F}" sibTransId="{E694C7A5-25C9-48F7-970E-75CC2E1B4A41}"/>
    <dgm:cxn modelId="{BCFFF771-FF43-4F12-AD82-BFE63E7ECAF3}" type="presOf" srcId="{E9C4A7BB-393D-4DBE-BE15-4F9FEEDB1FED}" destId="{ACA5F098-6B72-4849-8681-D2FCCBB1E5B8}" srcOrd="0" destOrd="0" presId="urn:microsoft.com/office/officeart/2005/8/layout/orgChart1"/>
    <dgm:cxn modelId="{0EB70354-61BE-4BEA-BAA9-8AD231137C23}" type="presOf" srcId="{0BE1AFB9-F266-4F56-95D0-19B0FAE167C3}" destId="{9200C14C-B48B-434A-B869-90AD5EFD840B}" srcOrd="1" destOrd="0" presId="urn:microsoft.com/office/officeart/2005/8/layout/orgChart1"/>
    <dgm:cxn modelId="{268BDF77-C973-4590-92D1-4B4E0AF848BB}" type="presOf" srcId="{8B595F42-7C79-4B9F-A660-7375974AE00D}" destId="{D33177C6-1BB2-4FF1-8EE3-B57CDDD83972}" srcOrd="0" destOrd="0" presId="urn:microsoft.com/office/officeart/2005/8/layout/orgChart1"/>
    <dgm:cxn modelId="{BB407B78-16C8-4517-9609-2D98C11845A6}" type="presOf" srcId="{8B595F42-7C79-4B9F-A660-7375974AE00D}" destId="{C98C5472-93B2-4130-AADD-3AED1C964DC3}" srcOrd="1" destOrd="0" presId="urn:microsoft.com/office/officeart/2005/8/layout/orgChart1"/>
    <dgm:cxn modelId="{64A94389-2A85-4DD6-AD89-BD7ADE1F26A6}" type="presOf" srcId="{4D191C52-FAF6-4895-996C-FC731079785C}" destId="{4E06BD6E-2100-4E31-BC42-0854D7C3EE42}" srcOrd="1" destOrd="0" presId="urn:microsoft.com/office/officeart/2005/8/layout/orgChart1"/>
    <dgm:cxn modelId="{BF575E8A-CB8E-4DE5-B1B2-6904B2343821}" srcId="{3F6C67C4-D3A6-4E94-8305-31D3BC24C07A}" destId="{8B595F42-7C79-4B9F-A660-7375974AE00D}" srcOrd="1" destOrd="0" parTransId="{0498EA1E-9B10-48E0-A495-967D49999868}" sibTransId="{3DB1C46C-51AA-47DD-95AD-BD2C6B23E421}"/>
    <dgm:cxn modelId="{86D1EE8B-77E7-4070-A5EC-048C123D7AA9}" type="presOf" srcId="{F14EA7B1-867E-478B-A1B8-313061C1C14B}" destId="{B725103E-6817-4B80-AE89-3BB0FDB08F88}" srcOrd="0" destOrd="0" presId="urn:microsoft.com/office/officeart/2005/8/layout/orgChart1"/>
    <dgm:cxn modelId="{BF02D89E-F2B3-46EB-9368-5B355A5F35BC}" type="presOf" srcId="{6BBE72AC-CA2A-47FB-86FE-8F1EAE426638}" destId="{776261C1-192B-48FB-A794-292B5E47CC19}" srcOrd="0" destOrd="0" presId="urn:microsoft.com/office/officeart/2005/8/layout/orgChart1"/>
    <dgm:cxn modelId="{D6EBE19F-EAE5-4EB0-B03F-74BA98008807}" type="presOf" srcId="{9EAAB5AC-76D5-4D44-AC49-BF9FFEDD61D0}" destId="{8C190A3C-31C8-4F25-BAFC-3A226A0B81B4}" srcOrd="1" destOrd="0" presId="urn:microsoft.com/office/officeart/2005/8/layout/orgChart1"/>
    <dgm:cxn modelId="{9B4FF4BE-8D75-41B9-9781-073419E06BDA}" type="presOf" srcId="{A3DA4C89-69EF-49BA-B88F-370DCE1AF84C}" destId="{746E6CB7-5217-4E4B-8393-90411354A337}" srcOrd="0" destOrd="0" presId="urn:microsoft.com/office/officeart/2005/8/layout/orgChart1"/>
    <dgm:cxn modelId="{589D88C3-E4E6-476D-AEEA-F8A29F4787E6}" type="presOf" srcId="{AAB1FD10-0B65-4BD5-A86A-58789BE3533D}" destId="{A9170BCD-1C70-40F3-9982-17816D323BAD}" srcOrd="0" destOrd="0" presId="urn:microsoft.com/office/officeart/2005/8/layout/orgChart1"/>
    <dgm:cxn modelId="{D7A576DF-B024-46CF-8948-0B66B3CAAF78}" type="presOf" srcId="{3F6C67C4-D3A6-4E94-8305-31D3BC24C07A}" destId="{F55709F1-4EEE-4449-9E72-570F7589AF27}" srcOrd="1" destOrd="0" presId="urn:microsoft.com/office/officeart/2005/8/layout/orgChart1"/>
    <dgm:cxn modelId="{7CC479E0-32E8-4B5C-AA40-6E9DA6D793AC}" srcId="{3F6C67C4-D3A6-4E94-8305-31D3BC24C07A}" destId="{0BE1AFB9-F266-4F56-95D0-19B0FAE167C3}" srcOrd="0" destOrd="0" parTransId="{22B9274A-4C45-401F-AF70-381BCBB41454}" sibTransId="{522F7299-8428-4D1B-A954-E3906C72D475}"/>
    <dgm:cxn modelId="{50681BE5-8F6E-44FE-B1AF-BE38E6A161BF}" type="presOf" srcId="{0BE1AFB9-F266-4F56-95D0-19B0FAE167C3}" destId="{B04DDE56-E36D-4CF8-BEEE-E08DB885D6E3}" srcOrd="0" destOrd="0" presId="urn:microsoft.com/office/officeart/2005/8/layout/orgChart1"/>
    <dgm:cxn modelId="{990248E6-0187-4591-BC9A-0D2A1B665CD6}" srcId="{0BE1AFB9-F266-4F56-95D0-19B0FAE167C3}" destId="{9EAAB5AC-76D5-4D44-AC49-BF9FFEDD61D0}" srcOrd="0" destOrd="0" parTransId="{E9C4A7BB-393D-4DBE-BE15-4F9FEEDB1FED}" sibTransId="{7BA9FA75-A4D6-4E8B-9AAD-9F84BAD54E20}"/>
    <dgm:cxn modelId="{2E4E02EC-F498-4614-B5B2-D1D1308E732D}" type="presOf" srcId="{0498EA1E-9B10-48E0-A495-967D49999868}" destId="{62751C39-1675-433B-AF60-977644C1FE9E}" srcOrd="0" destOrd="0" presId="urn:microsoft.com/office/officeart/2005/8/layout/orgChart1"/>
    <dgm:cxn modelId="{657472F3-6796-4A83-A14D-31C288EE2984}" type="presOf" srcId="{9EAAB5AC-76D5-4D44-AC49-BF9FFEDD61D0}" destId="{0597DA85-7446-470E-B2CC-D3BC6E30B345}" srcOrd="0" destOrd="0" presId="urn:microsoft.com/office/officeart/2005/8/layout/orgChart1"/>
    <dgm:cxn modelId="{0433B298-AF7E-4428-BB64-8C302303BBB9}" type="presParOf" srcId="{776261C1-192B-48FB-A794-292B5E47CC19}" destId="{8B722C02-0173-4E08-A81A-4DABFB5027BF}" srcOrd="0" destOrd="0" presId="urn:microsoft.com/office/officeart/2005/8/layout/orgChart1"/>
    <dgm:cxn modelId="{EAEA3B9B-0F2F-48A8-AA2D-D34717213129}" type="presParOf" srcId="{8B722C02-0173-4E08-A81A-4DABFB5027BF}" destId="{9EF30AAE-9FF0-4630-AEF0-37D34A959CFD}" srcOrd="0" destOrd="0" presId="urn:microsoft.com/office/officeart/2005/8/layout/orgChart1"/>
    <dgm:cxn modelId="{3AD71F6E-F197-455E-8A37-12703C10C341}" type="presParOf" srcId="{9EF30AAE-9FF0-4630-AEF0-37D34A959CFD}" destId="{A9170BCD-1C70-40F3-9982-17816D323BAD}" srcOrd="0" destOrd="0" presId="urn:microsoft.com/office/officeart/2005/8/layout/orgChart1"/>
    <dgm:cxn modelId="{53962875-7629-46B9-9078-2B75ABAC3F73}" type="presParOf" srcId="{9EF30AAE-9FF0-4630-AEF0-37D34A959CFD}" destId="{A70EC241-E623-4F95-B2C6-3F79A5A467E2}" srcOrd="1" destOrd="0" presId="urn:microsoft.com/office/officeart/2005/8/layout/orgChart1"/>
    <dgm:cxn modelId="{797126B4-EF13-4930-ABD5-358519D6325F}" type="presParOf" srcId="{8B722C02-0173-4E08-A81A-4DABFB5027BF}" destId="{512B691B-6873-473B-AE2D-2A2C5D5CEABA}" srcOrd="1" destOrd="0" presId="urn:microsoft.com/office/officeart/2005/8/layout/orgChart1"/>
    <dgm:cxn modelId="{0D37086F-DEB7-41D6-84CD-14E43D161317}" type="presParOf" srcId="{512B691B-6873-473B-AE2D-2A2C5D5CEABA}" destId="{B725103E-6817-4B80-AE89-3BB0FDB08F88}" srcOrd="0" destOrd="0" presId="urn:microsoft.com/office/officeart/2005/8/layout/orgChart1"/>
    <dgm:cxn modelId="{7189D91D-7FEB-435C-9A39-EAE575C057EE}" type="presParOf" srcId="{512B691B-6873-473B-AE2D-2A2C5D5CEABA}" destId="{DA772C6D-4BCB-46FE-91F3-1FF03A079DC7}" srcOrd="1" destOrd="0" presId="urn:microsoft.com/office/officeart/2005/8/layout/orgChart1"/>
    <dgm:cxn modelId="{58228F81-0088-476F-8563-3E2F4AD1FDDF}" type="presParOf" srcId="{DA772C6D-4BCB-46FE-91F3-1FF03A079DC7}" destId="{2D163747-8684-4461-A1B7-A91B1AE550B2}" srcOrd="0" destOrd="0" presId="urn:microsoft.com/office/officeart/2005/8/layout/orgChart1"/>
    <dgm:cxn modelId="{F5293F21-7063-45CA-96AD-E55C85E04F83}" type="presParOf" srcId="{2D163747-8684-4461-A1B7-A91B1AE550B2}" destId="{C07346B3-E2DF-4ECA-9E8F-7994CE62534B}" srcOrd="0" destOrd="0" presId="urn:microsoft.com/office/officeart/2005/8/layout/orgChart1"/>
    <dgm:cxn modelId="{4652B917-A54C-45F0-AA4A-B13CA503C664}" type="presParOf" srcId="{2D163747-8684-4461-A1B7-A91B1AE550B2}" destId="{F55709F1-4EEE-4449-9E72-570F7589AF27}" srcOrd="1" destOrd="0" presId="urn:microsoft.com/office/officeart/2005/8/layout/orgChart1"/>
    <dgm:cxn modelId="{349C8153-D39A-4D7A-98E3-0C0F57B9253A}" type="presParOf" srcId="{DA772C6D-4BCB-46FE-91F3-1FF03A079DC7}" destId="{1632AE0C-49D1-4D49-94E5-F6D21386D5AD}" srcOrd="1" destOrd="0" presId="urn:microsoft.com/office/officeart/2005/8/layout/orgChart1"/>
    <dgm:cxn modelId="{34DF7A27-A9C5-4624-ADCD-1DD9B4DAF41A}" type="presParOf" srcId="{1632AE0C-49D1-4D49-94E5-F6D21386D5AD}" destId="{A7B006B7-9B6F-40F2-B8A4-2620522A1D82}" srcOrd="0" destOrd="0" presId="urn:microsoft.com/office/officeart/2005/8/layout/orgChart1"/>
    <dgm:cxn modelId="{CBEFA917-F951-4203-B791-97BB36E68DB6}" type="presParOf" srcId="{1632AE0C-49D1-4D49-94E5-F6D21386D5AD}" destId="{11A02EB6-C2DA-4BF0-AFE4-5A499A37CFBE}" srcOrd="1" destOrd="0" presId="urn:microsoft.com/office/officeart/2005/8/layout/orgChart1"/>
    <dgm:cxn modelId="{4203071B-6408-4635-8989-3FA0E2B42691}" type="presParOf" srcId="{11A02EB6-C2DA-4BF0-AFE4-5A499A37CFBE}" destId="{B7C1DA47-B7E9-4593-ADB8-012DE3B7EE4E}" srcOrd="0" destOrd="0" presId="urn:microsoft.com/office/officeart/2005/8/layout/orgChart1"/>
    <dgm:cxn modelId="{DAFF72F3-CD93-41E3-98E4-7451B64E7A39}" type="presParOf" srcId="{B7C1DA47-B7E9-4593-ADB8-012DE3B7EE4E}" destId="{B04DDE56-E36D-4CF8-BEEE-E08DB885D6E3}" srcOrd="0" destOrd="0" presId="urn:microsoft.com/office/officeart/2005/8/layout/orgChart1"/>
    <dgm:cxn modelId="{FB47CFFF-C692-45CC-8FE5-F5115C10FB27}" type="presParOf" srcId="{B7C1DA47-B7E9-4593-ADB8-012DE3B7EE4E}" destId="{9200C14C-B48B-434A-B869-90AD5EFD840B}" srcOrd="1" destOrd="0" presId="urn:microsoft.com/office/officeart/2005/8/layout/orgChart1"/>
    <dgm:cxn modelId="{A645E5FA-D201-4F45-8EA4-2AE5466CD888}" type="presParOf" srcId="{11A02EB6-C2DA-4BF0-AFE4-5A499A37CFBE}" destId="{288AE08F-B99F-4B3A-AF9F-AE1F55CD0805}" srcOrd="1" destOrd="0" presId="urn:microsoft.com/office/officeart/2005/8/layout/orgChart1"/>
    <dgm:cxn modelId="{8F507AB8-8D7C-49CF-9C4E-F402DC446025}" type="presParOf" srcId="{288AE08F-B99F-4B3A-AF9F-AE1F55CD0805}" destId="{ACA5F098-6B72-4849-8681-D2FCCBB1E5B8}" srcOrd="0" destOrd="0" presId="urn:microsoft.com/office/officeart/2005/8/layout/orgChart1"/>
    <dgm:cxn modelId="{A3054A8C-063B-4E7B-B81A-A8C311EEF99B}" type="presParOf" srcId="{288AE08F-B99F-4B3A-AF9F-AE1F55CD0805}" destId="{CD9C7608-9CF7-45DC-AFE6-E3D77169DB9D}" srcOrd="1" destOrd="0" presId="urn:microsoft.com/office/officeart/2005/8/layout/orgChart1"/>
    <dgm:cxn modelId="{DDA837CF-7325-4F17-A76B-9E9C86BF8261}" type="presParOf" srcId="{CD9C7608-9CF7-45DC-AFE6-E3D77169DB9D}" destId="{D0831176-3247-4FF5-823B-1651E51BA269}" srcOrd="0" destOrd="0" presId="urn:microsoft.com/office/officeart/2005/8/layout/orgChart1"/>
    <dgm:cxn modelId="{EADA21B0-E88F-4927-B2ED-6973047488C9}" type="presParOf" srcId="{D0831176-3247-4FF5-823B-1651E51BA269}" destId="{0597DA85-7446-470E-B2CC-D3BC6E30B345}" srcOrd="0" destOrd="0" presId="urn:microsoft.com/office/officeart/2005/8/layout/orgChart1"/>
    <dgm:cxn modelId="{F1D2AD21-D956-4FDA-BAF1-91BEEECB8107}" type="presParOf" srcId="{D0831176-3247-4FF5-823B-1651E51BA269}" destId="{8C190A3C-31C8-4F25-BAFC-3A226A0B81B4}" srcOrd="1" destOrd="0" presId="urn:microsoft.com/office/officeart/2005/8/layout/orgChart1"/>
    <dgm:cxn modelId="{A636E5EC-2D7A-4116-A9FC-AA3BD7D4BCC5}" type="presParOf" srcId="{CD9C7608-9CF7-45DC-AFE6-E3D77169DB9D}" destId="{F412BDBC-CCEA-4A90-87CA-F45E40333E78}" srcOrd="1" destOrd="0" presId="urn:microsoft.com/office/officeart/2005/8/layout/orgChart1"/>
    <dgm:cxn modelId="{C0A67D04-E1CB-449A-80F1-EDD250CAD04B}" type="presParOf" srcId="{CD9C7608-9CF7-45DC-AFE6-E3D77169DB9D}" destId="{AC1AFBDA-7693-4548-B04F-FF82C93A53E7}" srcOrd="2" destOrd="0" presId="urn:microsoft.com/office/officeart/2005/8/layout/orgChart1"/>
    <dgm:cxn modelId="{14F41302-3267-4CF0-928A-CFDAEEB8B619}" type="presParOf" srcId="{11A02EB6-C2DA-4BF0-AFE4-5A499A37CFBE}" destId="{B4EBF670-4073-449F-A2F1-B971FF1C852B}" srcOrd="2" destOrd="0" presId="urn:microsoft.com/office/officeart/2005/8/layout/orgChart1"/>
    <dgm:cxn modelId="{80C9E1AA-542F-4F90-A333-678723B1E78C}" type="presParOf" srcId="{1632AE0C-49D1-4D49-94E5-F6D21386D5AD}" destId="{62751C39-1675-433B-AF60-977644C1FE9E}" srcOrd="2" destOrd="0" presId="urn:microsoft.com/office/officeart/2005/8/layout/orgChart1"/>
    <dgm:cxn modelId="{C3CBE1CB-E66F-4F85-92EB-26C550BB584E}" type="presParOf" srcId="{1632AE0C-49D1-4D49-94E5-F6D21386D5AD}" destId="{D3248CB8-81F3-4953-BB41-CE119F24F44C}" srcOrd="3" destOrd="0" presId="urn:microsoft.com/office/officeart/2005/8/layout/orgChart1"/>
    <dgm:cxn modelId="{E7DFE1FA-F9BA-403B-9135-F8CE7B9930C9}" type="presParOf" srcId="{D3248CB8-81F3-4953-BB41-CE119F24F44C}" destId="{6297D773-C66A-4B0F-BE31-AB88B7057FB8}" srcOrd="0" destOrd="0" presId="urn:microsoft.com/office/officeart/2005/8/layout/orgChart1"/>
    <dgm:cxn modelId="{8F6D32D5-D9DE-458D-8743-4C8838EC1FBF}" type="presParOf" srcId="{6297D773-C66A-4B0F-BE31-AB88B7057FB8}" destId="{D33177C6-1BB2-4FF1-8EE3-B57CDDD83972}" srcOrd="0" destOrd="0" presId="urn:microsoft.com/office/officeart/2005/8/layout/orgChart1"/>
    <dgm:cxn modelId="{8A53AE53-B8D9-474F-8FE0-C563DF1AEB67}" type="presParOf" srcId="{6297D773-C66A-4B0F-BE31-AB88B7057FB8}" destId="{C98C5472-93B2-4130-AADD-3AED1C964DC3}" srcOrd="1" destOrd="0" presId="urn:microsoft.com/office/officeart/2005/8/layout/orgChart1"/>
    <dgm:cxn modelId="{A8F84C90-AD33-43F8-A82A-1CD3847CB48B}" type="presParOf" srcId="{D3248CB8-81F3-4953-BB41-CE119F24F44C}" destId="{916E0C89-06D5-4540-BF18-C7A9B1819A8E}" srcOrd="1" destOrd="0" presId="urn:microsoft.com/office/officeart/2005/8/layout/orgChart1"/>
    <dgm:cxn modelId="{75FD1B5E-CCAF-425C-85EA-2602C0EBE7B7}" type="presParOf" srcId="{916E0C89-06D5-4540-BF18-C7A9B1819A8E}" destId="{746E6CB7-5217-4E4B-8393-90411354A337}" srcOrd="0" destOrd="0" presId="urn:microsoft.com/office/officeart/2005/8/layout/orgChart1"/>
    <dgm:cxn modelId="{194629F7-D067-48F7-94D9-544122487472}" type="presParOf" srcId="{916E0C89-06D5-4540-BF18-C7A9B1819A8E}" destId="{FBE45529-64AA-49B5-927F-FC9A6351A2E8}" srcOrd="1" destOrd="0" presId="urn:microsoft.com/office/officeart/2005/8/layout/orgChart1"/>
    <dgm:cxn modelId="{79BA1DF5-848D-4FEE-B461-3E0AB1CDB0B0}" type="presParOf" srcId="{FBE45529-64AA-49B5-927F-FC9A6351A2E8}" destId="{AD97587C-CAEB-4DD6-9FFA-D0726C4F9CB1}" srcOrd="0" destOrd="0" presId="urn:microsoft.com/office/officeart/2005/8/layout/orgChart1"/>
    <dgm:cxn modelId="{BF3703C8-2F39-4676-ABC2-E3FB3F608894}" type="presParOf" srcId="{AD97587C-CAEB-4DD6-9FFA-D0726C4F9CB1}" destId="{0898E561-4652-4BC8-903F-E8C232CB2C85}" srcOrd="0" destOrd="0" presId="urn:microsoft.com/office/officeart/2005/8/layout/orgChart1"/>
    <dgm:cxn modelId="{E7C85CC5-361D-4DE9-8FFF-35C3A4477AB8}" type="presParOf" srcId="{AD97587C-CAEB-4DD6-9FFA-D0726C4F9CB1}" destId="{4E06BD6E-2100-4E31-BC42-0854D7C3EE42}" srcOrd="1" destOrd="0" presId="urn:microsoft.com/office/officeart/2005/8/layout/orgChart1"/>
    <dgm:cxn modelId="{8D58A1F2-F365-4F69-895F-3E26AC67EB44}" type="presParOf" srcId="{FBE45529-64AA-49B5-927F-FC9A6351A2E8}" destId="{F3763D1D-49DD-4450-8F29-79B342FCCF09}" srcOrd="1" destOrd="0" presId="urn:microsoft.com/office/officeart/2005/8/layout/orgChart1"/>
    <dgm:cxn modelId="{913FDBA9-2862-4F1B-A179-7181BE28333F}" type="presParOf" srcId="{FBE45529-64AA-49B5-927F-FC9A6351A2E8}" destId="{CA8E2AEF-3F93-408F-82C2-8F70558A8063}" srcOrd="2" destOrd="0" presId="urn:microsoft.com/office/officeart/2005/8/layout/orgChart1"/>
    <dgm:cxn modelId="{F9B6C7DB-DBD2-40F6-830F-29D91F61FEDB}" type="presParOf" srcId="{D3248CB8-81F3-4953-BB41-CE119F24F44C}" destId="{7207ECAE-163F-4B73-823A-23537944C10F}" srcOrd="2" destOrd="0" presId="urn:microsoft.com/office/officeart/2005/8/layout/orgChart1"/>
    <dgm:cxn modelId="{082E41E6-D629-481B-9F6A-E933E73D09CA}" type="presParOf" srcId="{DA772C6D-4BCB-46FE-91F3-1FF03A079DC7}" destId="{19789AB0-9D41-486C-9D71-4139D6F09394}" srcOrd="2" destOrd="0" presId="urn:microsoft.com/office/officeart/2005/8/layout/orgChart1"/>
    <dgm:cxn modelId="{6CA1DFD8-8D51-4467-BB74-7285E2DAAE2D}" type="presParOf" srcId="{8B722C02-0173-4E08-A81A-4DABFB5027BF}" destId="{1571194E-7CF8-48ED-B8A5-41AB5F2B061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5AB0B-2494-4671-9139-B785C1ED2002}">
      <dsp:nvSpPr>
        <dsp:cNvPr id="0" name=""/>
        <dsp:cNvSpPr/>
      </dsp:nvSpPr>
      <dsp:spPr>
        <a:xfrm>
          <a:off x="2334795" y="2213815"/>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B30C7-8E3B-4D61-A298-5168FBEAC78C}">
      <dsp:nvSpPr>
        <dsp:cNvPr id="0" name=""/>
        <dsp:cNvSpPr/>
      </dsp:nvSpPr>
      <dsp:spPr>
        <a:xfrm>
          <a:off x="1969434" y="948420"/>
          <a:ext cx="1078258" cy="374271"/>
        </a:xfrm>
        <a:custGeom>
          <a:avLst/>
          <a:gdLst/>
          <a:ahLst/>
          <a:cxnLst/>
          <a:rect l="0" t="0" r="0" b="0"/>
          <a:pathLst>
            <a:path>
              <a:moveTo>
                <a:pt x="0" y="0"/>
              </a:moveTo>
              <a:lnTo>
                <a:pt x="0" y="187135"/>
              </a:lnTo>
              <a:lnTo>
                <a:pt x="1078258" y="187135"/>
              </a:lnTo>
              <a:lnTo>
                <a:pt x="1078258"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056FF8F0-20A0-45F1-9E30-5013FAE5021C}">
      <dsp:nvSpPr>
        <dsp:cNvPr id="0" name=""/>
        <dsp:cNvSpPr/>
      </dsp:nvSpPr>
      <dsp:spPr>
        <a:xfrm>
          <a:off x="178278" y="3479209"/>
          <a:ext cx="534406" cy="819832"/>
        </a:xfrm>
        <a:custGeom>
          <a:avLst/>
          <a:gdLst/>
          <a:ahLst/>
          <a:cxnLst/>
          <a:rect l="0" t="0" r="0" b="0"/>
          <a:pathLst>
            <a:path>
              <a:moveTo>
                <a:pt x="0" y="0"/>
              </a:moveTo>
              <a:lnTo>
                <a:pt x="0" y="819832"/>
              </a:lnTo>
              <a:lnTo>
                <a:pt x="534406" y="819832"/>
              </a:lnTo>
            </a:path>
          </a:pathLst>
        </a:custGeom>
        <a:noFill/>
        <a:ln w="57150" cap="flat" cmpd="sng" algn="ctr">
          <a:solidFill>
            <a:srgbClr val="7030A0"/>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CA5F098-6B72-4849-8681-D2FCCBB1E5B8}">
      <dsp:nvSpPr>
        <dsp:cNvPr id="0" name=""/>
        <dsp:cNvSpPr/>
      </dsp:nvSpPr>
      <dsp:spPr>
        <a:xfrm>
          <a:off x="845456" y="2213815"/>
          <a:ext cx="91440" cy="374271"/>
        </a:xfrm>
        <a:custGeom>
          <a:avLst/>
          <a:gdLst/>
          <a:ahLst/>
          <a:cxnLst/>
          <a:rect l="0" t="0" r="0" b="0"/>
          <a:pathLst>
            <a:path>
              <a:moveTo>
                <a:pt x="45720" y="0"/>
              </a:moveTo>
              <a:lnTo>
                <a:pt x="45720"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7B006B7-9B6F-40F2-B8A4-2620522A1D82}">
      <dsp:nvSpPr>
        <dsp:cNvPr id="0" name=""/>
        <dsp:cNvSpPr/>
      </dsp:nvSpPr>
      <dsp:spPr>
        <a:xfrm>
          <a:off x="891176" y="948420"/>
          <a:ext cx="1078258" cy="374271"/>
        </a:xfrm>
        <a:custGeom>
          <a:avLst/>
          <a:gdLst/>
          <a:ahLst/>
          <a:cxnLst/>
          <a:rect l="0" t="0" r="0" b="0"/>
          <a:pathLst>
            <a:path>
              <a:moveTo>
                <a:pt x="1078258" y="0"/>
              </a:moveTo>
              <a:lnTo>
                <a:pt x="1078258" y="187135"/>
              </a:lnTo>
              <a:lnTo>
                <a:pt x="0" y="187135"/>
              </a:lnTo>
              <a:lnTo>
                <a:pt x="0"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38792273-14D8-4F17-8909-32079CD2AF9A}">
      <dsp:nvSpPr>
        <dsp:cNvPr id="0" name=""/>
        <dsp:cNvSpPr/>
      </dsp:nvSpPr>
      <dsp:spPr>
        <a:xfrm>
          <a:off x="1078312" y="57298"/>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Is condition in the </a:t>
          </a:r>
          <a:r>
            <a:rPr lang="en-US" sz="1800" b="1" kern="1200" dirty="0">
              <a:solidFill>
                <a:schemeClr val="bg1"/>
              </a:solidFill>
            </a:rPr>
            <a:t>if</a:t>
          </a:r>
          <a:r>
            <a:rPr lang="en-US" sz="1800" kern="1200" dirty="0"/>
            <a:t> statement True?</a:t>
          </a:r>
          <a:endParaRPr lang="en-GB" sz="1800" kern="1200" dirty="0"/>
        </a:p>
      </dsp:txBody>
      <dsp:txXfrm>
        <a:off x="1078312" y="57298"/>
        <a:ext cx="1782245" cy="891122"/>
      </dsp:txXfrm>
    </dsp:sp>
    <dsp:sp modelId="{B04DDE56-E36D-4CF8-BEEE-E08DB885D6E3}">
      <dsp:nvSpPr>
        <dsp:cNvPr id="0" name=""/>
        <dsp:cNvSpPr/>
      </dsp:nvSpPr>
      <dsp:spPr>
        <a:xfrm>
          <a:off x="53" y="1322692"/>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Yes</a:t>
          </a:r>
          <a:endParaRPr lang="en-GB" sz="1800" kern="1200" dirty="0"/>
        </a:p>
      </dsp:txBody>
      <dsp:txXfrm>
        <a:off x="53" y="1322692"/>
        <a:ext cx="1782245" cy="891122"/>
      </dsp:txXfrm>
    </dsp:sp>
    <dsp:sp modelId="{0597DA85-7446-470E-B2CC-D3BC6E30B345}">
      <dsp:nvSpPr>
        <dsp:cNvPr id="0" name=""/>
        <dsp:cNvSpPr/>
      </dsp:nvSpPr>
      <dsp:spPr>
        <a:xfrm>
          <a:off x="53" y="2588086"/>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Execute the code inside of the if block</a:t>
          </a:r>
          <a:endParaRPr lang="en-GB" sz="1800" kern="1200" dirty="0"/>
        </a:p>
      </dsp:txBody>
      <dsp:txXfrm>
        <a:off x="53" y="2588086"/>
        <a:ext cx="1782245" cy="891122"/>
      </dsp:txXfrm>
    </dsp:sp>
    <dsp:sp modelId="{FADC34C3-09A7-4C85-AE4B-EE35C0578DF5}">
      <dsp:nvSpPr>
        <dsp:cNvPr id="0" name=""/>
        <dsp:cNvSpPr/>
      </dsp:nvSpPr>
      <dsp:spPr>
        <a:xfrm>
          <a:off x="712684" y="3853481"/>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Move on to the next non-indented line of code</a:t>
          </a:r>
          <a:endParaRPr lang="en-GB" sz="1800" kern="1200" dirty="0"/>
        </a:p>
      </dsp:txBody>
      <dsp:txXfrm>
        <a:off x="712684" y="3853481"/>
        <a:ext cx="1782245" cy="891122"/>
      </dsp:txXfrm>
    </dsp:sp>
    <dsp:sp modelId="{170957AE-1349-415E-BA3D-5D1EB62B1773}">
      <dsp:nvSpPr>
        <dsp:cNvPr id="0" name=""/>
        <dsp:cNvSpPr/>
      </dsp:nvSpPr>
      <dsp:spPr>
        <a:xfrm>
          <a:off x="2156570" y="1322692"/>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No</a:t>
          </a:r>
          <a:endParaRPr lang="en-GB" sz="1800" kern="1200" dirty="0"/>
        </a:p>
      </dsp:txBody>
      <dsp:txXfrm>
        <a:off x="2156570" y="1322692"/>
        <a:ext cx="1782245" cy="891122"/>
      </dsp:txXfrm>
    </dsp:sp>
    <dsp:sp modelId="{ED4A222C-EF72-4E47-B947-4C13EED2EF65}">
      <dsp:nvSpPr>
        <dsp:cNvPr id="0" name=""/>
        <dsp:cNvSpPr/>
      </dsp:nvSpPr>
      <dsp:spPr>
        <a:xfrm>
          <a:off x="2602131" y="2588086"/>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Ignore the code in the if block</a:t>
          </a:r>
        </a:p>
      </dsp:txBody>
      <dsp:txXfrm>
        <a:off x="2602131" y="2588086"/>
        <a:ext cx="1782245" cy="891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A44A2-D1A7-428A-852B-BC8AFCF2101F}">
      <dsp:nvSpPr>
        <dsp:cNvPr id="0" name=""/>
        <dsp:cNvSpPr/>
      </dsp:nvSpPr>
      <dsp:spPr>
        <a:xfrm>
          <a:off x="2334795" y="2846512"/>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B98B30C7-8E3B-4D61-A298-5168FBEAC78C}">
      <dsp:nvSpPr>
        <dsp:cNvPr id="0" name=""/>
        <dsp:cNvSpPr/>
      </dsp:nvSpPr>
      <dsp:spPr>
        <a:xfrm>
          <a:off x="1969434" y="1581118"/>
          <a:ext cx="1078258" cy="374271"/>
        </a:xfrm>
        <a:custGeom>
          <a:avLst/>
          <a:gdLst/>
          <a:ahLst/>
          <a:cxnLst/>
          <a:rect l="0" t="0" r="0" b="0"/>
          <a:pathLst>
            <a:path>
              <a:moveTo>
                <a:pt x="0" y="0"/>
              </a:moveTo>
              <a:lnTo>
                <a:pt x="0" y="187135"/>
              </a:lnTo>
              <a:lnTo>
                <a:pt x="1078258" y="187135"/>
              </a:lnTo>
              <a:lnTo>
                <a:pt x="1078258"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CA5F098-6B72-4849-8681-D2FCCBB1E5B8}">
      <dsp:nvSpPr>
        <dsp:cNvPr id="0" name=""/>
        <dsp:cNvSpPr/>
      </dsp:nvSpPr>
      <dsp:spPr>
        <a:xfrm>
          <a:off x="178278" y="2846512"/>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7B006B7-9B6F-40F2-B8A4-2620522A1D82}">
      <dsp:nvSpPr>
        <dsp:cNvPr id="0" name=""/>
        <dsp:cNvSpPr/>
      </dsp:nvSpPr>
      <dsp:spPr>
        <a:xfrm>
          <a:off x="891176" y="1581118"/>
          <a:ext cx="1078258" cy="374271"/>
        </a:xfrm>
        <a:custGeom>
          <a:avLst/>
          <a:gdLst/>
          <a:ahLst/>
          <a:cxnLst/>
          <a:rect l="0" t="0" r="0" b="0"/>
          <a:pathLst>
            <a:path>
              <a:moveTo>
                <a:pt x="1078258" y="0"/>
              </a:moveTo>
              <a:lnTo>
                <a:pt x="1078258" y="187135"/>
              </a:lnTo>
              <a:lnTo>
                <a:pt x="0" y="187135"/>
              </a:lnTo>
              <a:lnTo>
                <a:pt x="0"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38792273-14D8-4F17-8909-32079CD2AF9A}">
      <dsp:nvSpPr>
        <dsp:cNvPr id="0" name=""/>
        <dsp:cNvSpPr/>
      </dsp:nvSpPr>
      <dsp:spPr>
        <a:xfrm>
          <a:off x="1078312" y="689995"/>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Is condition in the </a:t>
          </a:r>
          <a:r>
            <a:rPr lang="en-US" sz="1800" b="1" kern="1200" dirty="0"/>
            <a:t>while</a:t>
          </a:r>
          <a:r>
            <a:rPr lang="en-US" sz="1800" kern="1200" dirty="0"/>
            <a:t> statement True?</a:t>
          </a:r>
          <a:endParaRPr lang="en-GB" sz="1800" kern="1200" dirty="0"/>
        </a:p>
      </dsp:txBody>
      <dsp:txXfrm>
        <a:off x="1078312" y="689995"/>
        <a:ext cx="1782245" cy="891122"/>
      </dsp:txXfrm>
    </dsp:sp>
    <dsp:sp modelId="{B04DDE56-E36D-4CF8-BEEE-E08DB885D6E3}">
      <dsp:nvSpPr>
        <dsp:cNvPr id="0" name=""/>
        <dsp:cNvSpPr/>
      </dsp:nvSpPr>
      <dsp:spPr>
        <a:xfrm>
          <a:off x="53" y="1955389"/>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Yes</a:t>
          </a:r>
          <a:endParaRPr lang="en-GB" sz="1800" kern="1200" dirty="0"/>
        </a:p>
      </dsp:txBody>
      <dsp:txXfrm>
        <a:off x="53" y="1955389"/>
        <a:ext cx="1782245" cy="891122"/>
      </dsp:txXfrm>
    </dsp:sp>
    <dsp:sp modelId="{0597DA85-7446-470E-B2CC-D3BC6E30B345}">
      <dsp:nvSpPr>
        <dsp:cNvPr id="0" name=""/>
        <dsp:cNvSpPr/>
      </dsp:nvSpPr>
      <dsp:spPr>
        <a:xfrm>
          <a:off x="445614" y="3220783"/>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Execute the code inside of the while block</a:t>
          </a:r>
          <a:endParaRPr lang="en-GB" sz="1800" kern="1200" dirty="0"/>
        </a:p>
      </dsp:txBody>
      <dsp:txXfrm>
        <a:off x="445614" y="3220783"/>
        <a:ext cx="1782245" cy="891122"/>
      </dsp:txXfrm>
    </dsp:sp>
    <dsp:sp modelId="{170957AE-1349-415E-BA3D-5D1EB62B1773}">
      <dsp:nvSpPr>
        <dsp:cNvPr id="0" name=""/>
        <dsp:cNvSpPr/>
      </dsp:nvSpPr>
      <dsp:spPr>
        <a:xfrm>
          <a:off x="2156570" y="1955389"/>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No</a:t>
          </a:r>
          <a:endParaRPr lang="en-GB" sz="1800" kern="1200" dirty="0"/>
        </a:p>
      </dsp:txBody>
      <dsp:txXfrm>
        <a:off x="2156570" y="1955389"/>
        <a:ext cx="1782245" cy="891122"/>
      </dsp:txXfrm>
    </dsp:sp>
    <dsp:sp modelId="{24C137E2-D5ED-4C72-A093-B418C668DCBE}">
      <dsp:nvSpPr>
        <dsp:cNvPr id="0" name=""/>
        <dsp:cNvSpPr/>
      </dsp:nvSpPr>
      <dsp:spPr>
        <a:xfrm>
          <a:off x="2602131" y="3220783"/>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Move on to the next non-indented line of code</a:t>
          </a:r>
          <a:endParaRPr lang="en-GB" sz="1800" kern="1200" dirty="0"/>
        </a:p>
      </dsp:txBody>
      <dsp:txXfrm>
        <a:off x="2602131" y="3220783"/>
        <a:ext cx="1782245" cy="891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9685E-3FD9-4BC1-9FFD-451EC91C7CF4}">
      <dsp:nvSpPr>
        <dsp:cNvPr id="0" name=""/>
        <dsp:cNvSpPr/>
      </dsp:nvSpPr>
      <dsp:spPr>
        <a:xfrm>
          <a:off x="2853222" y="1923"/>
          <a:ext cx="3199950" cy="152605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Execute x = x+1</a:t>
          </a:r>
        </a:p>
        <a:p>
          <a:pPr marL="228600" lvl="1" indent="-228600" algn="l" defTabSz="889000">
            <a:lnSpc>
              <a:spcPct val="90000"/>
            </a:lnSpc>
            <a:spcBef>
              <a:spcPct val="0"/>
            </a:spcBef>
            <a:spcAft>
              <a:spcPct val="15000"/>
            </a:spcAft>
            <a:buChar char="•"/>
          </a:pPr>
          <a:r>
            <a:rPr lang="en-GB" sz="2000" kern="1200" dirty="0"/>
            <a:t>Value of x is now 1</a:t>
          </a:r>
        </a:p>
        <a:p>
          <a:pPr marL="228600" lvl="1" indent="-228600" algn="l" defTabSz="889000">
            <a:lnSpc>
              <a:spcPct val="90000"/>
            </a:lnSpc>
            <a:spcBef>
              <a:spcPct val="0"/>
            </a:spcBef>
            <a:spcAft>
              <a:spcPct val="15000"/>
            </a:spcAft>
            <a:buChar char="•"/>
          </a:pPr>
          <a:r>
            <a:rPr lang="en-GB" sz="2000" kern="1200" dirty="0"/>
            <a:t>Print value of x (1)</a:t>
          </a:r>
        </a:p>
      </dsp:txBody>
      <dsp:txXfrm>
        <a:off x="2853222" y="192679"/>
        <a:ext cx="2627681" cy="1144539"/>
      </dsp:txXfrm>
    </dsp:sp>
    <dsp:sp modelId="{4DE5A66B-6AD1-4346-8D1D-F4D8DF2068C0}">
      <dsp:nvSpPr>
        <dsp:cNvPr id="0" name=""/>
        <dsp:cNvSpPr/>
      </dsp:nvSpPr>
      <dsp:spPr>
        <a:xfrm>
          <a:off x="1426" y="1923"/>
          <a:ext cx="2851796" cy="15260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Value of x = 0</a:t>
          </a:r>
          <a:br>
            <a:rPr lang="en-GB" sz="2000" kern="1200" dirty="0"/>
          </a:br>
          <a:r>
            <a:rPr lang="en-GB" sz="2000" kern="1200" dirty="0"/>
            <a:t>Value of x&lt;10 = </a:t>
          </a:r>
          <a:r>
            <a:rPr lang="en-GB" sz="2000" b="1" kern="1200" dirty="0">
              <a:solidFill>
                <a:srgbClr val="00B050"/>
              </a:solidFill>
            </a:rPr>
            <a:t>True</a:t>
          </a:r>
          <a:br>
            <a:rPr lang="en-GB" sz="2000" kern="1200" dirty="0"/>
          </a:br>
          <a:r>
            <a:rPr lang="en-GB" sz="2000" kern="1200" dirty="0"/>
            <a:t>While loop </a:t>
          </a:r>
          <a:r>
            <a:rPr lang="en-GB" sz="2000" b="1" kern="1200" dirty="0">
              <a:solidFill>
                <a:srgbClr val="00B050"/>
              </a:solidFill>
            </a:rPr>
            <a:t>triggers</a:t>
          </a:r>
        </a:p>
      </dsp:txBody>
      <dsp:txXfrm>
        <a:off x="75922" y="76419"/>
        <a:ext cx="2702804" cy="1377059"/>
      </dsp:txXfrm>
    </dsp:sp>
    <dsp:sp modelId="{054599BD-B708-4E3B-95CB-4BDA6E05932F}">
      <dsp:nvSpPr>
        <dsp:cNvPr id="0" name=""/>
        <dsp:cNvSpPr/>
      </dsp:nvSpPr>
      <dsp:spPr>
        <a:xfrm>
          <a:off x="2853222" y="1680580"/>
          <a:ext cx="3199950" cy="152605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Execute x = x+1</a:t>
          </a:r>
        </a:p>
        <a:p>
          <a:pPr marL="228600" lvl="1" indent="-228600" algn="l" defTabSz="889000">
            <a:lnSpc>
              <a:spcPct val="90000"/>
            </a:lnSpc>
            <a:spcBef>
              <a:spcPct val="0"/>
            </a:spcBef>
            <a:spcAft>
              <a:spcPct val="15000"/>
            </a:spcAft>
            <a:buChar char="•"/>
          </a:pPr>
          <a:r>
            <a:rPr lang="en-GB" sz="2000" kern="1200" dirty="0"/>
            <a:t>Value of x is now 2</a:t>
          </a:r>
        </a:p>
        <a:p>
          <a:pPr marL="228600" lvl="1" indent="-228600" algn="l" defTabSz="889000">
            <a:lnSpc>
              <a:spcPct val="90000"/>
            </a:lnSpc>
            <a:spcBef>
              <a:spcPct val="0"/>
            </a:spcBef>
            <a:spcAft>
              <a:spcPct val="15000"/>
            </a:spcAft>
            <a:buChar char="•"/>
          </a:pPr>
          <a:r>
            <a:rPr lang="en-GB" sz="2000" kern="1200" dirty="0"/>
            <a:t>Print value of x (2)</a:t>
          </a:r>
        </a:p>
      </dsp:txBody>
      <dsp:txXfrm>
        <a:off x="2853222" y="1871336"/>
        <a:ext cx="2627681" cy="1144539"/>
      </dsp:txXfrm>
    </dsp:sp>
    <dsp:sp modelId="{B6F1EA95-2FED-4C18-ABAD-4F6738061116}">
      <dsp:nvSpPr>
        <dsp:cNvPr id="0" name=""/>
        <dsp:cNvSpPr/>
      </dsp:nvSpPr>
      <dsp:spPr>
        <a:xfrm>
          <a:off x="1426" y="1680580"/>
          <a:ext cx="2851796" cy="15260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Value of x = 1</a:t>
          </a:r>
          <a:br>
            <a:rPr lang="en-GB" sz="2000" kern="1200" dirty="0"/>
          </a:br>
          <a:r>
            <a:rPr lang="en-GB" sz="2000" kern="1200" dirty="0"/>
            <a:t>Value of x&lt;10 = </a:t>
          </a:r>
          <a:r>
            <a:rPr lang="en-GB" sz="2000" b="1" kern="1200" dirty="0">
              <a:solidFill>
                <a:srgbClr val="00B050"/>
              </a:solidFill>
            </a:rPr>
            <a:t>True</a:t>
          </a:r>
          <a:br>
            <a:rPr lang="en-GB" sz="2000" kern="1200" dirty="0"/>
          </a:br>
          <a:r>
            <a:rPr lang="en-GB" sz="2000" kern="1200" dirty="0"/>
            <a:t>While loop </a:t>
          </a:r>
          <a:r>
            <a:rPr lang="en-GB" sz="2000" b="1" kern="1200" dirty="0">
              <a:solidFill>
                <a:srgbClr val="00B050"/>
              </a:solidFill>
            </a:rPr>
            <a:t>triggers</a:t>
          </a:r>
        </a:p>
      </dsp:txBody>
      <dsp:txXfrm>
        <a:off x="75922" y="1755076"/>
        <a:ext cx="2702804" cy="1377059"/>
      </dsp:txXfrm>
    </dsp:sp>
    <dsp:sp modelId="{2B90CB2B-C759-4878-83DF-40838930B163}">
      <dsp:nvSpPr>
        <dsp:cNvPr id="0" name=""/>
        <dsp:cNvSpPr/>
      </dsp:nvSpPr>
      <dsp:spPr>
        <a:xfrm>
          <a:off x="2853222" y="3359237"/>
          <a:ext cx="3199950" cy="152605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a:t>
          </a:r>
        </a:p>
      </dsp:txBody>
      <dsp:txXfrm>
        <a:off x="2853222" y="3549993"/>
        <a:ext cx="2627681" cy="1144539"/>
      </dsp:txXfrm>
    </dsp:sp>
    <dsp:sp modelId="{F7767A4C-D944-44EE-AFC3-F86B308B5254}">
      <dsp:nvSpPr>
        <dsp:cNvPr id="0" name=""/>
        <dsp:cNvSpPr/>
      </dsp:nvSpPr>
      <dsp:spPr>
        <a:xfrm>
          <a:off x="1426" y="3359237"/>
          <a:ext cx="2851796" cy="15260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Value of x = 2</a:t>
          </a:r>
          <a:br>
            <a:rPr lang="en-GB" sz="2000" kern="1200" dirty="0"/>
          </a:br>
          <a:r>
            <a:rPr lang="en-GB" sz="2000" kern="1200" dirty="0"/>
            <a:t>Value of x&lt;10 = </a:t>
          </a:r>
          <a:r>
            <a:rPr lang="en-GB" sz="2000" b="1" kern="1200" dirty="0">
              <a:solidFill>
                <a:srgbClr val="00B050"/>
              </a:solidFill>
            </a:rPr>
            <a:t>True</a:t>
          </a:r>
          <a:br>
            <a:rPr lang="en-GB" sz="2000" kern="1200" dirty="0"/>
          </a:br>
          <a:r>
            <a:rPr lang="en-GB" sz="2000" kern="1200" dirty="0"/>
            <a:t>While loop </a:t>
          </a:r>
          <a:r>
            <a:rPr lang="en-GB" sz="2000" b="1" kern="1200" dirty="0">
              <a:solidFill>
                <a:srgbClr val="00B050"/>
              </a:solidFill>
            </a:rPr>
            <a:t>triggers</a:t>
          </a:r>
        </a:p>
      </dsp:txBody>
      <dsp:txXfrm>
        <a:off x="75922" y="3433733"/>
        <a:ext cx="2702804" cy="1377059"/>
      </dsp:txXfrm>
    </dsp:sp>
    <dsp:sp modelId="{4D9DE28E-DF67-42D0-A901-A8270586D857}">
      <dsp:nvSpPr>
        <dsp:cNvPr id="0" name=""/>
        <dsp:cNvSpPr/>
      </dsp:nvSpPr>
      <dsp:spPr>
        <a:xfrm>
          <a:off x="2853222" y="5037893"/>
          <a:ext cx="3199950" cy="152605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12700" rIns="12700" bIns="1270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Do not execute code in while loop anymore</a:t>
          </a:r>
        </a:p>
        <a:p>
          <a:pPr marL="228600" lvl="1" indent="-228600" algn="l" defTabSz="889000">
            <a:lnSpc>
              <a:spcPct val="90000"/>
            </a:lnSpc>
            <a:spcBef>
              <a:spcPct val="0"/>
            </a:spcBef>
            <a:spcAft>
              <a:spcPct val="15000"/>
            </a:spcAft>
            <a:buChar char="•"/>
          </a:pPr>
          <a:r>
            <a:rPr lang="en-GB" sz="2000" kern="1200" dirty="0"/>
            <a:t>Print “Done!”</a:t>
          </a:r>
        </a:p>
        <a:p>
          <a:pPr marL="228600" lvl="1" indent="-228600" algn="l" defTabSz="889000">
            <a:lnSpc>
              <a:spcPct val="90000"/>
            </a:lnSpc>
            <a:spcBef>
              <a:spcPct val="0"/>
            </a:spcBef>
            <a:spcAft>
              <a:spcPct val="15000"/>
            </a:spcAft>
            <a:buChar char="•"/>
          </a:pPr>
          <a:endParaRPr lang="en-GB" sz="2000" kern="1200" dirty="0"/>
        </a:p>
      </dsp:txBody>
      <dsp:txXfrm>
        <a:off x="2853222" y="5228649"/>
        <a:ext cx="2627681" cy="1144539"/>
      </dsp:txXfrm>
    </dsp:sp>
    <dsp:sp modelId="{87C2D28B-CBA0-4AA3-A91E-993DE3FD8326}">
      <dsp:nvSpPr>
        <dsp:cNvPr id="0" name=""/>
        <dsp:cNvSpPr/>
      </dsp:nvSpPr>
      <dsp:spPr>
        <a:xfrm>
          <a:off x="1426" y="5037893"/>
          <a:ext cx="2851796" cy="15260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GB" sz="2000" kern="1200" dirty="0"/>
            <a:t>Value of x = 10</a:t>
          </a:r>
          <a:br>
            <a:rPr lang="en-GB" sz="2000" kern="1200" dirty="0"/>
          </a:br>
          <a:r>
            <a:rPr lang="en-GB" sz="2000" kern="1200" dirty="0"/>
            <a:t>Value of x&lt;10 = </a:t>
          </a:r>
          <a:r>
            <a:rPr lang="en-GB" sz="2000" b="1" kern="1200" dirty="0">
              <a:solidFill>
                <a:srgbClr val="C00000"/>
              </a:solidFill>
            </a:rPr>
            <a:t>False</a:t>
          </a:r>
          <a:br>
            <a:rPr lang="en-GB" sz="2000" kern="1200" dirty="0"/>
          </a:br>
          <a:r>
            <a:rPr lang="en-GB" sz="2000" kern="1200" dirty="0"/>
            <a:t>While loop </a:t>
          </a:r>
          <a:r>
            <a:rPr lang="en-GB" sz="2000" b="1" kern="1200" dirty="0">
              <a:solidFill>
                <a:srgbClr val="C00000"/>
              </a:solidFill>
            </a:rPr>
            <a:t>stops</a:t>
          </a:r>
        </a:p>
      </dsp:txBody>
      <dsp:txXfrm>
        <a:off x="75922" y="5112389"/>
        <a:ext cx="2702804" cy="13770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E6CB7-5217-4E4B-8393-90411354A337}">
      <dsp:nvSpPr>
        <dsp:cNvPr id="0" name=""/>
        <dsp:cNvSpPr/>
      </dsp:nvSpPr>
      <dsp:spPr>
        <a:xfrm>
          <a:off x="2334795" y="3479209"/>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62751C39-1675-433B-AF60-977644C1FE9E}">
      <dsp:nvSpPr>
        <dsp:cNvPr id="0" name=""/>
        <dsp:cNvSpPr/>
      </dsp:nvSpPr>
      <dsp:spPr>
        <a:xfrm>
          <a:off x="1969434" y="2213815"/>
          <a:ext cx="1078258" cy="374271"/>
        </a:xfrm>
        <a:custGeom>
          <a:avLst/>
          <a:gdLst/>
          <a:ahLst/>
          <a:cxnLst/>
          <a:rect l="0" t="0" r="0" b="0"/>
          <a:pathLst>
            <a:path>
              <a:moveTo>
                <a:pt x="0" y="0"/>
              </a:moveTo>
              <a:lnTo>
                <a:pt x="0" y="187135"/>
              </a:lnTo>
              <a:lnTo>
                <a:pt x="1078258" y="187135"/>
              </a:lnTo>
              <a:lnTo>
                <a:pt x="1078258"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CA5F098-6B72-4849-8681-D2FCCBB1E5B8}">
      <dsp:nvSpPr>
        <dsp:cNvPr id="0" name=""/>
        <dsp:cNvSpPr/>
      </dsp:nvSpPr>
      <dsp:spPr>
        <a:xfrm>
          <a:off x="178278" y="3479209"/>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7B006B7-9B6F-40F2-B8A4-2620522A1D82}">
      <dsp:nvSpPr>
        <dsp:cNvPr id="0" name=""/>
        <dsp:cNvSpPr/>
      </dsp:nvSpPr>
      <dsp:spPr>
        <a:xfrm>
          <a:off x="891176" y="2213815"/>
          <a:ext cx="1078258" cy="374271"/>
        </a:xfrm>
        <a:custGeom>
          <a:avLst/>
          <a:gdLst/>
          <a:ahLst/>
          <a:cxnLst/>
          <a:rect l="0" t="0" r="0" b="0"/>
          <a:pathLst>
            <a:path>
              <a:moveTo>
                <a:pt x="1078258" y="0"/>
              </a:moveTo>
              <a:lnTo>
                <a:pt x="1078258" y="187135"/>
              </a:lnTo>
              <a:lnTo>
                <a:pt x="0" y="187135"/>
              </a:lnTo>
              <a:lnTo>
                <a:pt x="0"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B725103E-6817-4B80-AE89-3BB0FDB08F88}">
      <dsp:nvSpPr>
        <dsp:cNvPr id="0" name=""/>
        <dsp:cNvSpPr/>
      </dsp:nvSpPr>
      <dsp:spPr>
        <a:xfrm>
          <a:off x="1923714" y="948420"/>
          <a:ext cx="91440" cy="374271"/>
        </a:xfrm>
        <a:custGeom>
          <a:avLst/>
          <a:gdLst/>
          <a:ahLst/>
          <a:cxnLst/>
          <a:rect l="0" t="0" r="0" b="0"/>
          <a:pathLst>
            <a:path>
              <a:moveTo>
                <a:pt x="45720" y="0"/>
              </a:moveTo>
              <a:lnTo>
                <a:pt x="45720" y="374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170BCD-1C70-40F3-9982-17816D323BAD}">
      <dsp:nvSpPr>
        <dsp:cNvPr id="0" name=""/>
        <dsp:cNvSpPr/>
      </dsp:nvSpPr>
      <dsp:spPr>
        <a:xfrm>
          <a:off x="1078312" y="57298"/>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Initialize x as 0</a:t>
          </a:r>
          <a:endParaRPr lang="en-GB" sz="2000" kern="1200" dirty="0"/>
        </a:p>
      </dsp:txBody>
      <dsp:txXfrm>
        <a:off x="1078312" y="57298"/>
        <a:ext cx="1782245" cy="891122"/>
      </dsp:txXfrm>
    </dsp:sp>
    <dsp:sp modelId="{C07346B3-E2DF-4ECA-9E8F-7994CE62534B}">
      <dsp:nvSpPr>
        <dsp:cNvPr id="0" name=""/>
        <dsp:cNvSpPr/>
      </dsp:nvSpPr>
      <dsp:spPr>
        <a:xfrm>
          <a:off x="1078312" y="1322692"/>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Is the value of x greater than 10?</a:t>
          </a:r>
          <a:endParaRPr lang="en-GB" sz="2000" kern="1200" dirty="0"/>
        </a:p>
      </dsp:txBody>
      <dsp:txXfrm>
        <a:off x="1078312" y="1322692"/>
        <a:ext cx="1782245" cy="891122"/>
      </dsp:txXfrm>
    </dsp:sp>
    <dsp:sp modelId="{B04DDE56-E36D-4CF8-BEEE-E08DB885D6E3}">
      <dsp:nvSpPr>
        <dsp:cNvPr id="0" name=""/>
        <dsp:cNvSpPr/>
      </dsp:nvSpPr>
      <dsp:spPr>
        <a:xfrm>
          <a:off x="53" y="2588086"/>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Yes</a:t>
          </a:r>
          <a:endParaRPr lang="en-GB" sz="2000" kern="1200" dirty="0"/>
        </a:p>
      </dsp:txBody>
      <dsp:txXfrm>
        <a:off x="53" y="2588086"/>
        <a:ext cx="1782245" cy="891122"/>
      </dsp:txXfrm>
    </dsp:sp>
    <dsp:sp modelId="{0597DA85-7446-470E-B2CC-D3BC6E30B345}">
      <dsp:nvSpPr>
        <dsp:cNvPr id="0" name=""/>
        <dsp:cNvSpPr/>
      </dsp:nvSpPr>
      <dsp:spPr>
        <a:xfrm>
          <a:off x="445614" y="3853481"/>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print(x) and increment x by one</a:t>
          </a:r>
          <a:endParaRPr lang="en-GB" sz="2000" kern="1200" dirty="0"/>
        </a:p>
      </dsp:txBody>
      <dsp:txXfrm>
        <a:off x="445614" y="3853481"/>
        <a:ext cx="1782245" cy="891122"/>
      </dsp:txXfrm>
    </dsp:sp>
    <dsp:sp modelId="{D33177C6-1BB2-4FF1-8EE3-B57CDDD83972}">
      <dsp:nvSpPr>
        <dsp:cNvPr id="0" name=""/>
        <dsp:cNvSpPr/>
      </dsp:nvSpPr>
      <dsp:spPr>
        <a:xfrm>
          <a:off x="2156570" y="2588086"/>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No</a:t>
          </a:r>
          <a:endParaRPr lang="en-GB" sz="2000" kern="1200" dirty="0"/>
        </a:p>
      </dsp:txBody>
      <dsp:txXfrm>
        <a:off x="2156570" y="2588086"/>
        <a:ext cx="1782245" cy="891122"/>
      </dsp:txXfrm>
    </dsp:sp>
    <dsp:sp modelId="{0898E561-4652-4BC8-903F-E8C232CB2C85}">
      <dsp:nvSpPr>
        <dsp:cNvPr id="0" name=""/>
        <dsp:cNvSpPr/>
      </dsp:nvSpPr>
      <dsp:spPr>
        <a:xfrm>
          <a:off x="2602131" y="3853481"/>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print(“Done.”)</a:t>
          </a:r>
          <a:endParaRPr lang="en-GB" sz="2000" kern="1200" dirty="0"/>
        </a:p>
      </dsp:txBody>
      <dsp:txXfrm>
        <a:off x="2602131" y="3853481"/>
        <a:ext cx="1782245" cy="8911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8/7/2025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a:t>
            </a:fld>
            <a:endParaRPr lang="en-US"/>
          </a:p>
        </p:txBody>
      </p:sp>
    </p:spTree>
    <p:extLst>
      <p:ext uri="{BB962C8B-B14F-4D97-AF65-F5344CB8AC3E}">
        <p14:creationId xmlns:p14="http://schemas.microsoft.com/office/powerpoint/2010/main" val="1510947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13</a:t>
            </a:fld>
            <a:endParaRPr lang="en-US"/>
          </a:p>
        </p:txBody>
      </p:sp>
    </p:spTree>
    <p:extLst>
      <p:ext uri="{BB962C8B-B14F-4D97-AF65-F5344CB8AC3E}">
        <p14:creationId xmlns:p14="http://schemas.microsoft.com/office/powerpoint/2010/main" val="30572591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14</a:t>
            </a:fld>
            <a:endParaRPr lang="en-US"/>
          </a:p>
        </p:txBody>
      </p:sp>
    </p:spTree>
    <p:extLst>
      <p:ext uri="{BB962C8B-B14F-4D97-AF65-F5344CB8AC3E}">
        <p14:creationId xmlns:p14="http://schemas.microsoft.com/office/powerpoint/2010/main" val="246680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4</a:t>
            </a:fld>
            <a:endParaRPr lang="en-US"/>
          </a:p>
        </p:txBody>
      </p:sp>
    </p:spTree>
    <p:extLst>
      <p:ext uri="{BB962C8B-B14F-4D97-AF65-F5344CB8AC3E}">
        <p14:creationId xmlns:p14="http://schemas.microsoft.com/office/powerpoint/2010/main" val="342659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5</a:t>
            </a:fld>
            <a:endParaRPr lang="en-US"/>
          </a:p>
        </p:txBody>
      </p:sp>
    </p:spTree>
    <p:extLst>
      <p:ext uri="{BB962C8B-B14F-4D97-AF65-F5344CB8AC3E}">
        <p14:creationId xmlns:p14="http://schemas.microsoft.com/office/powerpoint/2010/main" val="63471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DF63B9-EE8C-664A-B918-CF96D67533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4DD4E6-42D0-261E-2216-ED40CE79AF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522EB-AC1B-CA89-2016-81792ACDE4A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92A448B-1961-8FF3-E0F0-C157271618F8}"/>
              </a:ext>
            </a:extLst>
          </p:cNvPr>
          <p:cNvSpPr>
            <a:spLocks noGrp="1"/>
          </p:cNvSpPr>
          <p:nvPr>
            <p:ph type="sldNum" sz="quarter" idx="5"/>
          </p:nvPr>
        </p:nvSpPr>
        <p:spPr/>
        <p:txBody>
          <a:bodyPr/>
          <a:lstStyle/>
          <a:p>
            <a:fld id="{0232E642-F25B-493E-A2A1-636081A8920E}" type="slidenum">
              <a:rPr lang="en-US" smtClean="0"/>
              <a:t>7</a:t>
            </a:fld>
            <a:endParaRPr lang="en-US"/>
          </a:p>
        </p:txBody>
      </p:sp>
    </p:spTree>
    <p:extLst>
      <p:ext uri="{BB962C8B-B14F-4D97-AF65-F5344CB8AC3E}">
        <p14:creationId xmlns:p14="http://schemas.microsoft.com/office/powerpoint/2010/main" val="2481713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8</a:t>
            </a:fld>
            <a:endParaRPr lang="en-US"/>
          </a:p>
        </p:txBody>
      </p:sp>
    </p:spTree>
    <p:extLst>
      <p:ext uri="{BB962C8B-B14F-4D97-AF65-F5344CB8AC3E}">
        <p14:creationId xmlns:p14="http://schemas.microsoft.com/office/powerpoint/2010/main" val="1618661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9</a:t>
            </a:fld>
            <a:endParaRPr lang="en-US"/>
          </a:p>
        </p:txBody>
      </p:sp>
    </p:spTree>
    <p:extLst>
      <p:ext uri="{BB962C8B-B14F-4D97-AF65-F5344CB8AC3E}">
        <p14:creationId xmlns:p14="http://schemas.microsoft.com/office/powerpoint/2010/main" val="8279380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10</a:t>
            </a:fld>
            <a:endParaRPr lang="en-US"/>
          </a:p>
        </p:txBody>
      </p:sp>
    </p:spTree>
    <p:extLst>
      <p:ext uri="{BB962C8B-B14F-4D97-AF65-F5344CB8AC3E}">
        <p14:creationId xmlns:p14="http://schemas.microsoft.com/office/powerpoint/2010/main" val="380744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11</a:t>
            </a:fld>
            <a:endParaRPr lang="en-US"/>
          </a:p>
        </p:txBody>
      </p:sp>
    </p:spTree>
    <p:extLst>
      <p:ext uri="{BB962C8B-B14F-4D97-AF65-F5344CB8AC3E}">
        <p14:creationId xmlns:p14="http://schemas.microsoft.com/office/powerpoint/2010/main" val="1029813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12</a:t>
            </a:fld>
            <a:endParaRPr lang="en-US"/>
          </a:p>
        </p:txBody>
      </p:sp>
    </p:spTree>
    <p:extLst>
      <p:ext uri="{BB962C8B-B14F-4D97-AF65-F5344CB8AC3E}">
        <p14:creationId xmlns:p14="http://schemas.microsoft.com/office/powerpoint/2010/main" val="2592394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8/7/2025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8/7/2025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9.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8.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7.png"/><Relationship Id="rId5" Type="http://schemas.openxmlformats.org/officeDocument/2006/relationships/tags" Target="../tags/tag6.xml"/><Relationship Id="rId10" Type="http://schemas.openxmlformats.org/officeDocument/2006/relationships/image" Target="../media/image16.svg"/><Relationship Id="rId4" Type="http://schemas.openxmlformats.org/officeDocument/2006/relationships/tags" Target="../tags/tag5.xml"/><Relationship Id="rId9" Type="http://schemas.openxmlformats.org/officeDocument/2006/relationships/image" Target="../media/image15.png"/><Relationship Id="rId14" Type="http://schemas.openxmlformats.org/officeDocument/2006/relationships/image" Target="../media/image20.sv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9.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8.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7.png"/><Relationship Id="rId5" Type="http://schemas.openxmlformats.org/officeDocument/2006/relationships/tags" Target="../tags/tag13.xml"/><Relationship Id="rId10" Type="http://schemas.openxmlformats.org/officeDocument/2006/relationships/image" Target="../media/image16.svg"/><Relationship Id="rId4" Type="http://schemas.openxmlformats.org/officeDocument/2006/relationships/tags" Target="../tags/tag12.xml"/><Relationship Id="rId9" Type="http://schemas.openxmlformats.org/officeDocument/2006/relationships/image" Target="../media/image15.png"/><Relationship Id="rId14" Type="http://schemas.openxmlformats.org/officeDocument/2006/relationships/image" Target="../media/image20.svg"/></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9.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8.sv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7.png"/><Relationship Id="rId5" Type="http://schemas.openxmlformats.org/officeDocument/2006/relationships/tags" Target="../tags/tag20.xml"/><Relationship Id="rId10" Type="http://schemas.openxmlformats.org/officeDocument/2006/relationships/image" Target="../media/image16.svg"/><Relationship Id="rId4" Type="http://schemas.openxmlformats.org/officeDocument/2006/relationships/tags" Target="../tags/tag19.xml"/><Relationship Id="rId9" Type="http://schemas.openxmlformats.org/officeDocument/2006/relationships/image" Target="../media/image15.png"/><Relationship Id="rId14" Type="http://schemas.openxmlformats.org/officeDocument/2006/relationships/image" Target="../media/image20.sv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9.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8.sv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7.png"/><Relationship Id="rId5" Type="http://schemas.openxmlformats.org/officeDocument/2006/relationships/tags" Target="../tags/tag27.xml"/><Relationship Id="rId10" Type="http://schemas.openxmlformats.org/officeDocument/2006/relationships/image" Target="../media/image16.svg"/><Relationship Id="rId4" Type="http://schemas.openxmlformats.org/officeDocument/2006/relationships/tags" Target="../tags/tag26.xml"/><Relationship Id="rId9" Type="http://schemas.openxmlformats.org/officeDocument/2006/relationships/image" Target="../media/image15.png"/><Relationship Id="rId14" Type="http://schemas.openxmlformats.org/officeDocument/2006/relationships/image" Target="../media/image20.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png"/><Relationship Id="rId7"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0" y="216310"/>
            <a:ext cx="12192000" cy="3897006"/>
          </a:xfrm>
        </p:spPr>
        <p:txBody>
          <a:bodyPr>
            <a:normAutofit fontScale="90000"/>
          </a:bodyPr>
          <a:lstStyle/>
          <a:p>
            <a:r>
              <a:rPr lang="en-US" dirty="0"/>
              <a:t>A gamified introduction to</a:t>
            </a:r>
            <a:br>
              <a:rPr lang="en-US" dirty="0"/>
            </a:br>
            <a:r>
              <a:rPr lang="en-US" dirty="0"/>
              <a:t>Python Programming</a:t>
            </a:r>
            <a:br>
              <a:rPr lang="en-US" dirty="0"/>
            </a:br>
            <a:br>
              <a:rPr lang="en-US" dirty="0"/>
            </a:br>
            <a:r>
              <a:rPr lang="en-US" dirty="0"/>
              <a:t>Lecture 5</a:t>
            </a:r>
            <a:br>
              <a:rPr lang="en-US" dirty="0"/>
            </a:br>
            <a:r>
              <a:rPr lang="en-US" dirty="0"/>
              <a:t>Looping with while statements</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203361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and how to kill them</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idx="1"/>
          </p:nvPr>
        </p:nvSpPr>
        <p:spPr/>
        <p:txBody>
          <a:bodyPr>
            <a:normAutofit/>
          </a:bodyPr>
          <a:lstStyle/>
          <a:p>
            <a:pPr marL="0" indent="0">
              <a:buNone/>
            </a:pPr>
            <a:r>
              <a:rPr lang="en-US" b="1" dirty="0"/>
              <a:t>Infinite loops </a:t>
            </a:r>
            <a:r>
              <a:rPr lang="en-US" dirty="0"/>
              <a:t>will keep on</a:t>
            </a:r>
            <a:br>
              <a:rPr lang="en-US" dirty="0"/>
            </a:br>
            <a:r>
              <a:rPr lang="en-US" dirty="0"/>
              <a:t>executing forever, unless</a:t>
            </a:r>
          </a:p>
          <a:p>
            <a:pPr marL="514350" indent="-514350">
              <a:buFont typeface="+mj-lt"/>
              <a:buAutoNum type="arabicPeriod"/>
            </a:pPr>
            <a:r>
              <a:rPr lang="en-US" strike="sngStrike" dirty="0"/>
              <a:t>Your computer runs out of resources/memory and performs an emergency shutdown before exploding (</a:t>
            </a:r>
            <a:r>
              <a:rPr lang="en-US" b="1" strike="sngStrike" dirty="0"/>
              <a:t>bad thing to do</a:t>
            </a:r>
            <a:r>
              <a:rPr lang="en-US" strike="sngStrike" dirty="0"/>
              <a:t>),</a:t>
            </a:r>
          </a:p>
        </p:txBody>
      </p:sp>
      <p:pic>
        <p:nvPicPr>
          <p:cNvPr id="3" name="Picture 2">
            <a:extLst>
              <a:ext uri="{FF2B5EF4-FFF2-40B4-BE49-F238E27FC236}">
                <a16:creationId xmlns:a16="http://schemas.microsoft.com/office/drawing/2014/main" id="{DF455EAB-E7BE-16E2-2E58-6C01F3D199D4}"/>
              </a:ext>
            </a:extLst>
          </p:cNvPr>
          <p:cNvPicPr>
            <a:picLocks noChangeAspect="1"/>
          </p:cNvPicPr>
          <p:nvPr/>
        </p:nvPicPr>
        <p:blipFill>
          <a:blip r:embed="rId3"/>
          <a:stretch>
            <a:fillRect/>
          </a:stretch>
        </p:blipFill>
        <p:spPr>
          <a:xfrm>
            <a:off x="2588370" y="3568358"/>
            <a:ext cx="7015260" cy="3289642"/>
          </a:xfrm>
          <a:prstGeom prst="rect">
            <a:avLst/>
          </a:prstGeom>
        </p:spPr>
      </p:pic>
    </p:spTree>
    <p:extLst>
      <p:ext uri="{BB962C8B-B14F-4D97-AF65-F5344CB8AC3E}">
        <p14:creationId xmlns:p14="http://schemas.microsoft.com/office/powerpoint/2010/main" val="2930073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and how to kill them</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257800" cy="4911237"/>
          </a:xfrm>
        </p:spPr>
        <p:txBody>
          <a:bodyPr>
            <a:normAutofit/>
          </a:bodyPr>
          <a:lstStyle/>
          <a:p>
            <a:pPr marL="0" indent="0">
              <a:buNone/>
            </a:pPr>
            <a:r>
              <a:rPr lang="en-US" b="1" dirty="0"/>
              <a:t>Infinite loops </a:t>
            </a:r>
            <a:r>
              <a:rPr lang="en-US" dirty="0"/>
              <a:t>will keep on executing forever, unless</a:t>
            </a:r>
          </a:p>
          <a:p>
            <a:pPr marL="514350" indent="-514350">
              <a:buFont typeface="+mj-lt"/>
              <a:buAutoNum type="arabicPeriod"/>
            </a:pPr>
            <a:r>
              <a:rPr lang="en-US" dirty="0"/>
              <a:t>You decide to crash the program on purpose and kill the loop manually.</a:t>
            </a:r>
          </a:p>
          <a:p>
            <a:pPr marL="0" indent="0">
              <a:buNone/>
            </a:pPr>
            <a:r>
              <a:rPr lang="en-US" dirty="0"/>
              <a:t>This is called a </a:t>
            </a:r>
            <a:r>
              <a:rPr lang="en-US" b="1" dirty="0">
                <a:solidFill>
                  <a:srgbClr val="FF0000"/>
                </a:solidFill>
              </a:rPr>
              <a:t>keyboard</a:t>
            </a:r>
            <a:r>
              <a:rPr lang="en-US" dirty="0">
                <a:solidFill>
                  <a:srgbClr val="FF0000"/>
                </a:solidFill>
              </a:rPr>
              <a:t> </a:t>
            </a:r>
            <a:r>
              <a:rPr lang="en-US" b="1" dirty="0">
                <a:solidFill>
                  <a:srgbClr val="FF0000"/>
                </a:solidFill>
              </a:rPr>
              <a:t>interrupt</a:t>
            </a:r>
            <a:r>
              <a:rPr lang="en-US" b="1" dirty="0"/>
              <a:t>.</a:t>
            </a:r>
            <a:r>
              <a:rPr lang="en-US" dirty="0"/>
              <a:t> It is done by pressing (repeatedly) </a:t>
            </a:r>
            <a:r>
              <a:rPr lang="en-US" b="1" dirty="0"/>
              <a:t>CTRL+C </a:t>
            </a:r>
            <a:r>
              <a:rPr lang="en-US" dirty="0"/>
              <a:t>(or </a:t>
            </a:r>
            <a:r>
              <a:rPr lang="en-US" b="1" dirty="0"/>
              <a:t>CMD+C </a:t>
            </a:r>
            <a:r>
              <a:rPr lang="en-US" dirty="0"/>
              <a:t>on mac), in console mode and most IDEs.</a:t>
            </a:r>
          </a:p>
          <a:p>
            <a:pPr marL="0" indent="0">
              <a:buNone/>
            </a:pPr>
            <a:r>
              <a:rPr lang="en-US" dirty="0"/>
              <a:t>Or, by using the </a:t>
            </a:r>
            <a:r>
              <a:rPr lang="en-US" b="1" dirty="0">
                <a:solidFill>
                  <a:srgbClr val="7030A0"/>
                </a:solidFill>
              </a:rPr>
              <a:t>stop</a:t>
            </a:r>
            <a:r>
              <a:rPr lang="en-US" dirty="0">
                <a:solidFill>
                  <a:srgbClr val="7030A0"/>
                </a:solidFill>
              </a:rPr>
              <a:t> </a:t>
            </a:r>
            <a:r>
              <a:rPr lang="en-US" b="1" dirty="0">
                <a:solidFill>
                  <a:srgbClr val="7030A0"/>
                </a:solidFill>
              </a:rPr>
              <a:t>button</a:t>
            </a:r>
            <a:r>
              <a:rPr lang="en-US" dirty="0">
                <a:solidFill>
                  <a:srgbClr val="7030A0"/>
                </a:solidFill>
              </a:rPr>
              <a:t> </a:t>
            </a:r>
            <a:r>
              <a:rPr lang="en-US" dirty="0"/>
              <a:t>on </a:t>
            </a:r>
            <a:r>
              <a:rPr lang="en-US" dirty="0" err="1"/>
              <a:t>Jupyter</a:t>
            </a:r>
            <a:r>
              <a:rPr lang="en-US" dirty="0"/>
              <a:t>.</a:t>
            </a:r>
            <a:endParaRPr lang="en-GB" dirty="0"/>
          </a:p>
        </p:txBody>
      </p:sp>
      <p:pic>
        <p:nvPicPr>
          <p:cNvPr id="2" name="Picture 1">
            <a:extLst>
              <a:ext uri="{FF2B5EF4-FFF2-40B4-BE49-F238E27FC236}">
                <a16:creationId xmlns:a16="http://schemas.microsoft.com/office/drawing/2014/main" id="{28E35E87-D4EC-4493-9B8B-4441D24548FB}"/>
              </a:ext>
            </a:extLst>
          </p:cNvPr>
          <p:cNvPicPr>
            <a:picLocks noChangeAspect="1"/>
          </p:cNvPicPr>
          <p:nvPr/>
        </p:nvPicPr>
        <p:blipFill rotWithShape="1">
          <a:blip r:embed="rId3"/>
          <a:srcRect l="52436" t="7917" r="31437" b="74153"/>
          <a:stretch/>
        </p:blipFill>
        <p:spPr>
          <a:xfrm>
            <a:off x="6659168" y="4982305"/>
            <a:ext cx="5050380" cy="1754556"/>
          </a:xfrm>
          <a:prstGeom prst="rect">
            <a:avLst/>
          </a:prstGeom>
        </p:spPr>
      </p:pic>
      <p:pic>
        <p:nvPicPr>
          <p:cNvPr id="3" name="Picture 2">
            <a:extLst>
              <a:ext uri="{FF2B5EF4-FFF2-40B4-BE49-F238E27FC236}">
                <a16:creationId xmlns:a16="http://schemas.microsoft.com/office/drawing/2014/main" id="{61D8B8A3-3266-4851-8D5B-6C9329AC3F6B}"/>
              </a:ext>
            </a:extLst>
          </p:cNvPr>
          <p:cNvPicPr>
            <a:picLocks noChangeAspect="1"/>
          </p:cNvPicPr>
          <p:nvPr/>
        </p:nvPicPr>
        <p:blipFill rotWithShape="1">
          <a:blip r:embed="rId4"/>
          <a:srcRect t="4375" r="70513" b="47487"/>
          <a:stretch/>
        </p:blipFill>
        <p:spPr>
          <a:xfrm>
            <a:off x="6408616" y="1690688"/>
            <a:ext cx="5679863" cy="2897616"/>
          </a:xfrm>
          <a:prstGeom prst="rect">
            <a:avLst/>
          </a:prstGeom>
        </p:spPr>
      </p:pic>
      <p:sp>
        <p:nvSpPr>
          <p:cNvPr id="6" name="Arrow: Right 5">
            <a:extLst>
              <a:ext uri="{FF2B5EF4-FFF2-40B4-BE49-F238E27FC236}">
                <a16:creationId xmlns:a16="http://schemas.microsoft.com/office/drawing/2014/main" id="{A3EE24A6-C482-491E-B08A-4B80943F5DFC}"/>
              </a:ext>
            </a:extLst>
          </p:cNvPr>
          <p:cNvSpPr/>
          <p:nvPr/>
        </p:nvSpPr>
        <p:spPr>
          <a:xfrm rot="1790446">
            <a:off x="9214091" y="5478585"/>
            <a:ext cx="930030" cy="367323"/>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52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and how to kill them</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257800" cy="4911237"/>
          </a:xfrm>
        </p:spPr>
        <p:txBody>
          <a:bodyPr>
            <a:normAutofit/>
          </a:bodyPr>
          <a:lstStyle/>
          <a:p>
            <a:pPr marL="0" indent="0">
              <a:buNone/>
            </a:pPr>
            <a:r>
              <a:rPr lang="en-US" b="1" dirty="0"/>
              <a:t>Infinite loops </a:t>
            </a:r>
            <a:r>
              <a:rPr lang="en-US" dirty="0"/>
              <a:t>will keep on executing forever, unless</a:t>
            </a:r>
          </a:p>
          <a:p>
            <a:pPr marL="514350" indent="-514350">
              <a:buFont typeface="+mj-lt"/>
              <a:buAutoNum type="arabicPeriod"/>
            </a:pPr>
            <a:r>
              <a:rPr lang="en-US" dirty="0"/>
              <a:t>You decide to crash the program on purpose and kill the loop manually.</a:t>
            </a:r>
          </a:p>
          <a:p>
            <a:pPr marL="0" indent="0">
              <a:buNone/>
            </a:pPr>
            <a:r>
              <a:rPr lang="en-US" dirty="0"/>
              <a:t>This is called a </a:t>
            </a:r>
            <a:r>
              <a:rPr lang="en-US" b="1" dirty="0">
                <a:solidFill>
                  <a:srgbClr val="FF0000"/>
                </a:solidFill>
              </a:rPr>
              <a:t>keyboard</a:t>
            </a:r>
            <a:r>
              <a:rPr lang="en-US" dirty="0">
                <a:solidFill>
                  <a:srgbClr val="FF0000"/>
                </a:solidFill>
              </a:rPr>
              <a:t> </a:t>
            </a:r>
            <a:r>
              <a:rPr lang="en-US" b="1" dirty="0">
                <a:solidFill>
                  <a:srgbClr val="FF0000"/>
                </a:solidFill>
              </a:rPr>
              <a:t>interrupt</a:t>
            </a:r>
            <a:r>
              <a:rPr lang="en-US" b="1" dirty="0"/>
              <a:t>.</a:t>
            </a:r>
            <a:r>
              <a:rPr lang="en-US" dirty="0"/>
              <a:t> It is done by pressing (repeatedly) </a:t>
            </a:r>
            <a:r>
              <a:rPr lang="en-US" b="1" dirty="0"/>
              <a:t>CTRL+C </a:t>
            </a:r>
            <a:r>
              <a:rPr lang="en-US" dirty="0"/>
              <a:t>(or </a:t>
            </a:r>
            <a:r>
              <a:rPr lang="en-US" b="1" dirty="0"/>
              <a:t>CMD+C </a:t>
            </a:r>
            <a:r>
              <a:rPr lang="en-US" dirty="0"/>
              <a:t>on mac), in console mode and most IDEs.</a:t>
            </a:r>
          </a:p>
          <a:p>
            <a:pPr marL="0" indent="0">
              <a:buNone/>
            </a:pPr>
            <a:r>
              <a:rPr lang="en-US" dirty="0"/>
              <a:t>Or, by using the </a:t>
            </a:r>
            <a:r>
              <a:rPr lang="en-US" b="1" dirty="0">
                <a:solidFill>
                  <a:srgbClr val="7030A0"/>
                </a:solidFill>
              </a:rPr>
              <a:t>stop</a:t>
            </a:r>
            <a:r>
              <a:rPr lang="en-US" dirty="0">
                <a:solidFill>
                  <a:srgbClr val="7030A0"/>
                </a:solidFill>
              </a:rPr>
              <a:t> </a:t>
            </a:r>
            <a:r>
              <a:rPr lang="en-US" b="1" dirty="0">
                <a:solidFill>
                  <a:srgbClr val="7030A0"/>
                </a:solidFill>
              </a:rPr>
              <a:t>button</a:t>
            </a:r>
            <a:r>
              <a:rPr lang="en-US" dirty="0">
                <a:solidFill>
                  <a:srgbClr val="7030A0"/>
                </a:solidFill>
              </a:rPr>
              <a:t> </a:t>
            </a:r>
            <a:r>
              <a:rPr lang="en-US" dirty="0"/>
              <a:t>on </a:t>
            </a:r>
            <a:r>
              <a:rPr lang="en-US" dirty="0" err="1"/>
              <a:t>Jupyter</a:t>
            </a:r>
            <a:r>
              <a:rPr lang="en-US" dirty="0"/>
              <a:t>.</a:t>
            </a:r>
            <a:endParaRPr lang="en-GB" dirty="0"/>
          </a:p>
        </p:txBody>
      </p:sp>
      <p:pic>
        <p:nvPicPr>
          <p:cNvPr id="7" name="Picture 6">
            <a:extLst>
              <a:ext uri="{FF2B5EF4-FFF2-40B4-BE49-F238E27FC236}">
                <a16:creationId xmlns:a16="http://schemas.microsoft.com/office/drawing/2014/main" id="{5CE62FDB-B9C0-4CF3-BD77-F3EA0A8B3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524" y="2497747"/>
            <a:ext cx="5528898" cy="30277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descr="A picture containing black, table, sitting, yellow&#10;&#10;Description automatically generated">
            <a:extLst>
              <a:ext uri="{FF2B5EF4-FFF2-40B4-BE49-F238E27FC236}">
                <a16:creationId xmlns:a16="http://schemas.microsoft.com/office/drawing/2014/main" id="{3148630F-BCBF-4840-B01B-224B97B1E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446" y="4833816"/>
            <a:ext cx="697473" cy="691661"/>
          </a:xfrm>
          <a:prstGeom prst="rect">
            <a:avLst/>
          </a:prstGeom>
        </p:spPr>
      </p:pic>
      <p:sp>
        <p:nvSpPr>
          <p:cNvPr id="9" name="TextBox 8">
            <a:extLst>
              <a:ext uri="{FF2B5EF4-FFF2-40B4-BE49-F238E27FC236}">
                <a16:creationId xmlns:a16="http://schemas.microsoft.com/office/drawing/2014/main" id="{97361938-FC19-498B-9C33-B2DB464A6C5A}"/>
              </a:ext>
            </a:extLst>
          </p:cNvPr>
          <p:cNvSpPr txBox="1"/>
          <p:nvPr/>
        </p:nvSpPr>
        <p:spPr>
          <a:xfrm>
            <a:off x="8653342" y="3337169"/>
            <a:ext cx="2460135" cy="954107"/>
          </a:xfrm>
          <a:prstGeom prst="rect">
            <a:avLst/>
          </a:prstGeom>
          <a:noFill/>
        </p:spPr>
        <p:txBody>
          <a:bodyPr wrap="square" rtlCol="0">
            <a:spAutoFit/>
          </a:bodyPr>
          <a:lstStyle/>
          <a:p>
            <a:r>
              <a:rPr lang="en-US" sz="2800" b="1" dirty="0">
                <a:ln w="19050">
                  <a:solidFill>
                    <a:schemeClr val="tx1"/>
                  </a:solidFill>
                </a:ln>
                <a:solidFill>
                  <a:schemeClr val="bg1"/>
                </a:solidFill>
              </a:rPr>
              <a:t>KEYBOARD INTERRUPT</a:t>
            </a:r>
            <a:endParaRPr lang="en-GB" sz="2800" b="1" dirty="0">
              <a:ln w="19050">
                <a:solidFill>
                  <a:schemeClr val="tx1"/>
                </a:solidFill>
              </a:ln>
              <a:solidFill>
                <a:schemeClr val="bg1"/>
              </a:solidFill>
            </a:endParaRPr>
          </a:p>
        </p:txBody>
      </p:sp>
      <p:sp>
        <p:nvSpPr>
          <p:cNvPr id="2" name="TextBox 1">
            <a:extLst>
              <a:ext uri="{FF2B5EF4-FFF2-40B4-BE49-F238E27FC236}">
                <a16:creationId xmlns:a16="http://schemas.microsoft.com/office/drawing/2014/main" id="{3F8A7BD3-4C70-0F0D-06C1-E04878A0E381}"/>
              </a:ext>
            </a:extLst>
          </p:cNvPr>
          <p:cNvSpPr txBox="1"/>
          <p:nvPr/>
        </p:nvSpPr>
        <p:spPr>
          <a:xfrm>
            <a:off x="6562538" y="1476791"/>
            <a:ext cx="5228870" cy="830997"/>
          </a:xfrm>
          <a:prstGeom prst="rect">
            <a:avLst/>
          </a:prstGeom>
          <a:noFill/>
        </p:spPr>
        <p:txBody>
          <a:bodyPr wrap="square" rtlCol="0">
            <a:spAutoFit/>
          </a:bodyPr>
          <a:lstStyle/>
          <a:p>
            <a:pPr algn="ctr"/>
            <a:r>
              <a:rPr lang="en-GB" sz="2400" b="1" dirty="0"/>
              <a:t>How it feels when you perform a keyword interrupt on your poor Python </a:t>
            </a:r>
          </a:p>
        </p:txBody>
      </p:sp>
    </p:spTree>
    <p:extLst>
      <p:ext uri="{BB962C8B-B14F-4D97-AF65-F5344CB8AC3E}">
        <p14:creationId xmlns:p14="http://schemas.microsoft.com/office/powerpoint/2010/main" val="3972864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and how to kill them</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257800" cy="4911237"/>
          </a:xfrm>
        </p:spPr>
        <p:txBody>
          <a:bodyPr>
            <a:normAutofit/>
          </a:bodyPr>
          <a:lstStyle/>
          <a:p>
            <a:pPr marL="0" indent="0">
              <a:buNone/>
            </a:pPr>
            <a:r>
              <a:rPr lang="en-US" b="1" dirty="0"/>
              <a:t>Infinite loops </a:t>
            </a:r>
            <a:r>
              <a:rPr lang="en-US" dirty="0"/>
              <a:t>will keep on executing forever, unless</a:t>
            </a:r>
          </a:p>
          <a:p>
            <a:pPr marL="514350" indent="-514350">
              <a:buFont typeface="+mj-lt"/>
              <a:buAutoNum type="arabicPeriod"/>
            </a:pPr>
            <a:r>
              <a:rPr lang="en-US" dirty="0"/>
              <a:t>You decide to crash the program on purpose and kill the loop manually.</a:t>
            </a:r>
          </a:p>
          <a:p>
            <a:pPr marL="514350" indent="-514350">
              <a:buFont typeface="+mj-lt"/>
              <a:buAutoNum type="arabicPeriod"/>
            </a:pPr>
            <a:endParaRPr lang="en-US" dirty="0"/>
          </a:p>
        </p:txBody>
      </p:sp>
    </p:spTree>
    <p:extLst>
      <p:ext uri="{BB962C8B-B14F-4D97-AF65-F5344CB8AC3E}">
        <p14:creationId xmlns:p14="http://schemas.microsoft.com/office/powerpoint/2010/main" val="21655562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the </a:t>
            </a:r>
            <a:r>
              <a:rPr lang="en-US" b="1" dirty="0">
                <a:solidFill>
                  <a:srgbClr val="00B050"/>
                </a:solidFill>
              </a:rPr>
              <a:t>break</a:t>
            </a:r>
            <a:r>
              <a:rPr lang="en-US" dirty="0"/>
              <a:t> statement</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257800" cy="4911237"/>
          </a:xfrm>
        </p:spPr>
        <p:txBody>
          <a:bodyPr>
            <a:normAutofit/>
          </a:bodyPr>
          <a:lstStyle/>
          <a:p>
            <a:pPr marL="0" indent="0">
              <a:buNone/>
            </a:pPr>
            <a:r>
              <a:rPr lang="en-US" b="1" dirty="0"/>
              <a:t>Infinite loops </a:t>
            </a:r>
            <a:r>
              <a:rPr lang="en-US" dirty="0"/>
              <a:t>will keep on executing forever, unless</a:t>
            </a:r>
          </a:p>
          <a:p>
            <a:pPr marL="514350" indent="-514350">
              <a:buFont typeface="+mj-lt"/>
              <a:buAutoNum type="arabicPeriod" startAt="2"/>
            </a:pPr>
            <a:r>
              <a:rPr lang="en-US" dirty="0"/>
              <a:t>You use a </a:t>
            </a:r>
            <a:r>
              <a:rPr lang="en-US" b="1" dirty="0">
                <a:solidFill>
                  <a:srgbClr val="00B050"/>
                </a:solidFill>
              </a:rPr>
              <a:t>break</a:t>
            </a:r>
            <a:r>
              <a:rPr lang="en-US" dirty="0"/>
              <a:t> statement.</a:t>
            </a:r>
          </a:p>
          <a:p>
            <a:pPr marL="0" indent="0">
              <a:buNone/>
            </a:pPr>
            <a:r>
              <a:rPr lang="en-US" dirty="0"/>
              <a:t>When encountered, the </a:t>
            </a:r>
            <a:r>
              <a:rPr lang="en-US" b="1" dirty="0">
                <a:solidFill>
                  <a:srgbClr val="00B050"/>
                </a:solidFill>
              </a:rPr>
              <a:t>break</a:t>
            </a:r>
            <a:r>
              <a:rPr lang="en-US" dirty="0"/>
              <a:t> statement will immediately end the current </a:t>
            </a:r>
            <a:r>
              <a:rPr lang="en-US" b="1" dirty="0">
                <a:solidFill>
                  <a:srgbClr val="00B050"/>
                </a:solidFill>
              </a:rPr>
              <a:t>while</a:t>
            </a:r>
            <a:r>
              <a:rPr lang="en-US" dirty="0"/>
              <a:t> loop.</a:t>
            </a:r>
          </a:p>
          <a:p>
            <a:pPr marL="0" indent="0">
              <a:buNone/>
            </a:pPr>
            <a:r>
              <a:rPr lang="en-US" dirty="0"/>
              <a:t>The code then resumes its execution with the next line outside of the </a:t>
            </a:r>
            <a:r>
              <a:rPr lang="en-US" b="1" dirty="0">
                <a:solidFill>
                  <a:srgbClr val="00B050"/>
                </a:solidFill>
              </a:rPr>
              <a:t>while</a:t>
            </a:r>
            <a:r>
              <a:rPr lang="en-US" dirty="0"/>
              <a:t> block. </a:t>
            </a:r>
          </a:p>
        </p:txBody>
      </p:sp>
      <p:pic>
        <p:nvPicPr>
          <p:cNvPr id="3" name="Picture 2">
            <a:extLst>
              <a:ext uri="{FF2B5EF4-FFF2-40B4-BE49-F238E27FC236}">
                <a16:creationId xmlns:a16="http://schemas.microsoft.com/office/drawing/2014/main" id="{C209AD2B-67A0-490B-B476-BFBE33074F48}"/>
              </a:ext>
            </a:extLst>
          </p:cNvPr>
          <p:cNvPicPr>
            <a:picLocks noChangeAspect="1"/>
          </p:cNvPicPr>
          <p:nvPr/>
        </p:nvPicPr>
        <p:blipFill rotWithShape="1">
          <a:blip r:embed="rId3"/>
          <a:srcRect l="56731" t="27692" r="17885" b="23282"/>
          <a:stretch/>
        </p:blipFill>
        <p:spPr>
          <a:xfrm>
            <a:off x="5931875" y="1938216"/>
            <a:ext cx="6163885" cy="3720124"/>
          </a:xfrm>
          <a:prstGeom prst="rect">
            <a:avLst/>
          </a:prstGeom>
        </p:spPr>
      </p:pic>
    </p:spTree>
    <p:extLst>
      <p:ext uri="{BB962C8B-B14F-4D97-AF65-F5344CB8AC3E}">
        <p14:creationId xmlns:p14="http://schemas.microsoft.com/office/powerpoint/2010/main" val="1834472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BE43C-5DE7-42A0-B1A0-8035EC231035}"/>
              </a:ext>
            </a:extLst>
          </p:cNvPr>
          <p:cNvSpPr>
            <a:spLocks noGrp="1"/>
          </p:cNvSpPr>
          <p:nvPr>
            <p:ph type="title"/>
          </p:nvPr>
        </p:nvSpPr>
        <p:spPr/>
        <p:txBody>
          <a:bodyPr/>
          <a:lstStyle/>
          <a:p>
            <a:r>
              <a:rPr lang="en-US" dirty="0"/>
              <a:t>Standard </a:t>
            </a:r>
            <a:r>
              <a:rPr lang="en-US" b="1" dirty="0">
                <a:solidFill>
                  <a:srgbClr val="00B050"/>
                </a:solidFill>
              </a:rPr>
              <a:t>while</a:t>
            </a:r>
            <a:r>
              <a:rPr lang="en-US" dirty="0"/>
              <a:t> vs. infinite </a:t>
            </a:r>
            <a:r>
              <a:rPr lang="en-US" b="1" dirty="0">
                <a:solidFill>
                  <a:srgbClr val="00B050"/>
                </a:solidFill>
              </a:rPr>
              <a:t>while</a:t>
            </a:r>
            <a:r>
              <a:rPr lang="en-US" dirty="0"/>
              <a:t> + </a:t>
            </a:r>
            <a:r>
              <a:rPr lang="en-US" b="1" dirty="0">
                <a:solidFill>
                  <a:srgbClr val="00B050"/>
                </a:solidFill>
              </a:rPr>
              <a:t>break</a:t>
            </a:r>
            <a:endParaRPr lang="en-GB" b="1" dirty="0">
              <a:solidFill>
                <a:srgbClr val="00B050"/>
              </a:solidFill>
            </a:endParaRPr>
          </a:p>
        </p:txBody>
      </p:sp>
      <p:sp>
        <p:nvSpPr>
          <p:cNvPr id="8" name="Content Placeholder 7">
            <a:extLst>
              <a:ext uri="{FF2B5EF4-FFF2-40B4-BE49-F238E27FC236}">
                <a16:creationId xmlns:a16="http://schemas.microsoft.com/office/drawing/2014/main" id="{DCD077AE-BC54-4F14-B490-DDACB2171FBC}"/>
              </a:ext>
            </a:extLst>
          </p:cNvPr>
          <p:cNvSpPr>
            <a:spLocks noGrp="1"/>
          </p:cNvSpPr>
          <p:nvPr>
            <p:ph sz="half" idx="1"/>
          </p:nvPr>
        </p:nvSpPr>
        <p:spPr/>
        <p:txBody>
          <a:bodyPr/>
          <a:lstStyle/>
          <a:p>
            <a:pPr marL="514350" indent="-514350">
              <a:buFont typeface="+mj-lt"/>
              <a:buAutoNum type="arabicPeriod"/>
            </a:pPr>
            <a:r>
              <a:rPr lang="en-US" dirty="0"/>
              <a:t>Standard </a:t>
            </a:r>
            <a:r>
              <a:rPr lang="en-US" b="1" dirty="0">
                <a:solidFill>
                  <a:srgbClr val="00B050"/>
                </a:solidFill>
              </a:rPr>
              <a:t>while</a:t>
            </a:r>
            <a:r>
              <a:rPr lang="en-US" dirty="0"/>
              <a:t> loop with condition in the while statement.</a:t>
            </a:r>
            <a:endParaRPr lang="en-GB" dirty="0"/>
          </a:p>
        </p:txBody>
      </p:sp>
      <p:sp>
        <p:nvSpPr>
          <p:cNvPr id="9" name="Content Placeholder 8">
            <a:extLst>
              <a:ext uri="{FF2B5EF4-FFF2-40B4-BE49-F238E27FC236}">
                <a16:creationId xmlns:a16="http://schemas.microsoft.com/office/drawing/2014/main" id="{B7CF85CD-64C4-4E26-914F-291751ECFE6E}"/>
              </a:ext>
            </a:extLst>
          </p:cNvPr>
          <p:cNvSpPr>
            <a:spLocks noGrp="1"/>
          </p:cNvSpPr>
          <p:nvPr>
            <p:ph sz="half" idx="2"/>
          </p:nvPr>
        </p:nvSpPr>
        <p:spPr/>
        <p:txBody>
          <a:bodyPr/>
          <a:lstStyle/>
          <a:p>
            <a:pPr marL="514350" indent="-514350">
              <a:buFont typeface="+mj-lt"/>
              <a:buAutoNum type="arabicPeriod" startAt="2"/>
            </a:pPr>
            <a:r>
              <a:rPr lang="en-US" dirty="0"/>
              <a:t>Infinite </a:t>
            </a:r>
            <a:r>
              <a:rPr lang="en-US" b="1" dirty="0">
                <a:solidFill>
                  <a:srgbClr val="00B050"/>
                </a:solidFill>
              </a:rPr>
              <a:t>while</a:t>
            </a:r>
            <a:r>
              <a:rPr lang="en-US" dirty="0"/>
              <a:t> loop with condition in an </a:t>
            </a:r>
            <a:r>
              <a:rPr lang="en-US" b="1" dirty="0">
                <a:solidFill>
                  <a:srgbClr val="00B050"/>
                </a:solidFill>
              </a:rPr>
              <a:t>if</a:t>
            </a:r>
            <a:r>
              <a:rPr lang="en-US" dirty="0"/>
              <a:t> statement, and </a:t>
            </a:r>
            <a:r>
              <a:rPr lang="en-US" b="1" dirty="0">
                <a:solidFill>
                  <a:srgbClr val="00B050"/>
                </a:solidFill>
              </a:rPr>
              <a:t>break</a:t>
            </a:r>
            <a:r>
              <a:rPr lang="en-US" dirty="0"/>
              <a:t> in the </a:t>
            </a:r>
            <a:r>
              <a:rPr lang="en-US" b="1" dirty="0">
                <a:solidFill>
                  <a:srgbClr val="00B050"/>
                </a:solidFill>
              </a:rPr>
              <a:t>if</a:t>
            </a:r>
            <a:r>
              <a:rPr lang="en-US" dirty="0"/>
              <a:t> block.</a:t>
            </a:r>
            <a:endParaRPr lang="en-GB" dirty="0"/>
          </a:p>
          <a:p>
            <a:endParaRPr lang="en-GB" dirty="0"/>
          </a:p>
        </p:txBody>
      </p:sp>
      <p:pic>
        <p:nvPicPr>
          <p:cNvPr id="5" name="Picture 4">
            <a:extLst>
              <a:ext uri="{FF2B5EF4-FFF2-40B4-BE49-F238E27FC236}">
                <a16:creationId xmlns:a16="http://schemas.microsoft.com/office/drawing/2014/main" id="{54C456FF-E9C7-4B88-BE6D-9BB221CFC5E5}"/>
              </a:ext>
            </a:extLst>
          </p:cNvPr>
          <p:cNvPicPr>
            <a:picLocks noChangeAspect="1"/>
          </p:cNvPicPr>
          <p:nvPr/>
        </p:nvPicPr>
        <p:blipFill rotWithShape="1">
          <a:blip r:embed="rId2"/>
          <a:srcRect l="56733" t="25878" r="30434" b="56618"/>
          <a:stretch/>
        </p:blipFill>
        <p:spPr>
          <a:xfrm>
            <a:off x="423875" y="2993147"/>
            <a:ext cx="4974331" cy="2120311"/>
          </a:xfrm>
          <a:prstGeom prst="rect">
            <a:avLst/>
          </a:prstGeom>
        </p:spPr>
      </p:pic>
      <p:pic>
        <p:nvPicPr>
          <p:cNvPr id="7" name="Picture 6">
            <a:extLst>
              <a:ext uri="{FF2B5EF4-FFF2-40B4-BE49-F238E27FC236}">
                <a16:creationId xmlns:a16="http://schemas.microsoft.com/office/drawing/2014/main" id="{D80D97AA-F07C-4A9C-BD9C-3BC349A8C592}"/>
              </a:ext>
            </a:extLst>
          </p:cNvPr>
          <p:cNvPicPr>
            <a:picLocks noChangeAspect="1"/>
          </p:cNvPicPr>
          <p:nvPr/>
        </p:nvPicPr>
        <p:blipFill rotWithShape="1">
          <a:blip r:embed="rId3"/>
          <a:srcRect l="56731" t="29016" r="29039" b="47509"/>
          <a:stretch/>
        </p:blipFill>
        <p:spPr>
          <a:xfrm>
            <a:off x="6285576" y="2993147"/>
            <a:ext cx="5068224" cy="2612681"/>
          </a:xfrm>
          <a:prstGeom prst="rect">
            <a:avLst/>
          </a:prstGeom>
        </p:spPr>
      </p:pic>
      <p:sp>
        <p:nvSpPr>
          <p:cNvPr id="10" name="TextBox 9">
            <a:extLst>
              <a:ext uri="{FF2B5EF4-FFF2-40B4-BE49-F238E27FC236}">
                <a16:creationId xmlns:a16="http://schemas.microsoft.com/office/drawing/2014/main" id="{F4FEFCAC-36C8-4DA0-B739-A73081C960C0}"/>
              </a:ext>
            </a:extLst>
          </p:cNvPr>
          <p:cNvSpPr txBox="1"/>
          <p:nvPr/>
        </p:nvSpPr>
        <p:spPr>
          <a:xfrm>
            <a:off x="423875" y="6154307"/>
            <a:ext cx="11086122" cy="523220"/>
          </a:xfrm>
          <a:prstGeom prst="rect">
            <a:avLst/>
          </a:prstGeom>
          <a:noFill/>
        </p:spPr>
        <p:txBody>
          <a:bodyPr wrap="square" rtlCol="0">
            <a:spAutoFit/>
          </a:bodyPr>
          <a:lstStyle/>
          <a:p>
            <a:pPr algn="ctr"/>
            <a:r>
              <a:rPr lang="en-US" sz="2800" dirty="0">
                <a:sym typeface="Wingdings" panose="05000000000000000000" pitchFamily="2" charset="2"/>
              </a:rPr>
              <a:t> </a:t>
            </a:r>
            <a:r>
              <a:rPr lang="en-US" sz="2800" dirty="0"/>
              <a:t>Both loops work and do the job, which one is better though?</a:t>
            </a:r>
            <a:endParaRPr lang="en-GB" sz="2800" dirty="0"/>
          </a:p>
        </p:txBody>
      </p:sp>
    </p:spTree>
    <p:extLst>
      <p:ext uri="{BB962C8B-B14F-4D97-AF65-F5344CB8AC3E}">
        <p14:creationId xmlns:p14="http://schemas.microsoft.com/office/powerpoint/2010/main" val="422642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2262918"/>
            <a:ext cx="5181600" cy="3340344"/>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Avoid the infinite loops, if possible (part 2).</a:t>
            </a:r>
          </a:p>
          <a:p>
            <a:pPr marL="0" indent="0">
              <a:buNone/>
            </a:pPr>
            <a:r>
              <a:rPr lang="en-US" sz="2400" dirty="0"/>
              <a:t>Relying on an </a:t>
            </a:r>
            <a:r>
              <a:rPr lang="en-US" sz="2400" b="1" dirty="0"/>
              <a:t>infinite</a:t>
            </a:r>
            <a:r>
              <a:rPr lang="en-US" sz="2400" dirty="0"/>
              <a:t> </a:t>
            </a:r>
            <a:r>
              <a:rPr lang="en-US" sz="2400" b="1" dirty="0">
                <a:solidFill>
                  <a:srgbClr val="00B050"/>
                </a:solidFill>
              </a:rPr>
              <a:t>while</a:t>
            </a:r>
            <a:r>
              <a:rPr lang="en-US" sz="2400" dirty="0"/>
              <a:t> loop with a </a:t>
            </a:r>
            <a:r>
              <a:rPr lang="en-US" sz="2400" b="1" dirty="0">
                <a:solidFill>
                  <a:srgbClr val="00B050"/>
                </a:solidFill>
              </a:rPr>
              <a:t>break</a:t>
            </a:r>
            <a:r>
              <a:rPr lang="en-US" sz="2400" dirty="0"/>
              <a:t> is </a:t>
            </a:r>
            <a:r>
              <a:rPr lang="en-US" sz="2400" b="1" u="sng" dirty="0"/>
              <a:t>risky</a:t>
            </a:r>
            <a:r>
              <a:rPr lang="en-US" sz="2400" dirty="0"/>
              <a:t> and should be avoided when possible.</a:t>
            </a:r>
          </a:p>
        </p:txBody>
      </p:sp>
    </p:spTree>
    <p:extLst>
      <p:ext uri="{BB962C8B-B14F-4D97-AF65-F5344CB8AC3E}">
        <p14:creationId xmlns:p14="http://schemas.microsoft.com/office/powerpoint/2010/main" val="40772736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2262918"/>
            <a:ext cx="5181600" cy="3340344"/>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Avoid the infinite loops, if possible (part 2).</a:t>
            </a:r>
          </a:p>
          <a:p>
            <a:pPr marL="0" indent="0">
              <a:buNone/>
            </a:pPr>
            <a:r>
              <a:rPr lang="en-US" sz="2400" dirty="0"/>
              <a:t>Relying on an </a:t>
            </a:r>
            <a:r>
              <a:rPr lang="en-US" sz="2400" b="1" dirty="0"/>
              <a:t>infinite</a:t>
            </a:r>
            <a:r>
              <a:rPr lang="en-US" sz="2400" dirty="0"/>
              <a:t> </a:t>
            </a:r>
            <a:r>
              <a:rPr lang="en-US" sz="2400" b="1" dirty="0">
                <a:solidFill>
                  <a:srgbClr val="00B050"/>
                </a:solidFill>
              </a:rPr>
              <a:t>while</a:t>
            </a:r>
            <a:r>
              <a:rPr lang="en-US" sz="2400" dirty="0"/>
              <a:t> loop with a </a:t>
            </a:r>
            <a:r>
              <a:rPr lang="en-US" sz="2400" b="1" dirty="0">
                <a:solidFill>
                  <a:srgbClr val="00B050"/>
                </a:solidFill>
              </a:rPr>
              <a:t>break</a:t>
            </a:r>
            <a:r>
              <a:rPr lang="en-US" sz="2400" dirty="0"/>
              <a:t> is </a:t>
            </a:r>
            <a:r>
              <a:rPr lang="en-US" sz="2400" b="1" u="sng" dirty="0"/>
              <a:t>risky</a:t>
            </a:r>
            <a:r>
              <a:rPr lang="en-US" sz="2400" dirty="0"/>
              <a:t> and should be avoided when possible.</a:t>
            </a:r>
          </a:p>
          <a:p>
            <a:pPr marL="0" indent="0">
              <a:buNone/>
            </a:pPr>
            <a:r>
              <a:rPr lang="en-US" sz="2400" dirty="0"/>
              <a:t>It is often easily avoided, by using the Boolean expression of the </a:t>
            </a:r>
            <a:r>
              <a:rPr lang="en-US" sz="2400" b="1" dirty="0">
                <a:solidFill>
                  <a:srgbClr val="00B050"/>
                </a:solidFill>
              </a:rPr>
              <a:t>if</a:t>
            </a:r>
            <a:r>
              <a:rPr lang="en-US" sz="2400" dirty="0"/>
              <a:t> statement used for </a:t>
            </a:r>
            <a:r>
              <a:rPr lang="en-US" sz="2400" b="1" dirty="0">
                <a:solidFill>
                  <a:srgbClr val="00B050"/>
                </a:solidFill>
              </a:rPr>
              <a:t>break</a:t>
            </a:r>
            <a:r>
              <a:rPr lang="en-US" sz="2400" dirty="0"/>
              <a:t>, as the condition in the </a:t>
            </a:r>
            <a:r>
              <a:rPr lang="en-US" sz="2400" b="1" dirty="0">
                <a:solidFill>
                  <a:srgbClr val="00B050"/>
                </a:solidFill>
              </a:rPr>
              <a:t>while </a:t>
            </a:r>
            <a:r>
              <a:rPr lang="en-US" sz="2400" dirty="0"/>
              <a:t>statement.</a:t>
            </a:r>
          </a:p>
          <a:p>
            <a:pPr marL="0" indent="0">
              <a:buNone/>
            </a:pPr>
            <a:endParaRPr lang="en-US" sz="2400" dirty="0"/>
          </a:p>
        </p:txBody>
      </p:sp>
      <p:pic>
        <p:nvPicPr>
          <p:cNvPr id="5" name="Picture 4">
            <a:extLst>
              <a:ext uri="{FF2B5EF4-FFF2-40B4-BE49-F238E27FC236}">
                <a16:creationId xmlns:a16="http://schemas.microsoft.com/office/drawing/2014/main" id="{30A31D26-5488-44AC-909C-4FA0F2A92555}"/>
              </a:ext>
            </a:extLst>
          </p:cNvPr>
          <p:cNvPicPr>
            <a:picLocks noChangeAspect="1"/>
          </p:cNvPicPr>
          <p:nvPr/>
        </p:nvPicPr>
        <p:blipFill rotWithShape="1">
          <a:blip r:embed="rId2"/>
          <a:srcRect l="56733" t="25878" r="30434" b="56618"/>
          <a:stretch/>
        </p:blipFill>
        <p:spPr>
          <a:xfrm>
            <a:off x="6663262" y="4277198"/>
            <a:ext cx="4974331" cy="2120311"/>
          </a:xfrm>
          <a:prstGeom prst="rect">
            <a:avLst/>
          </a:prstGeom>
        </p:spPr>
      </p:pic>
      <p:pic>
        <p:nvPicPr>
          <p:cNvPr id="6" name="Picture 5">
            <a:extLst>
              <a:ext uri="{FF2B5EF4-FFF2-40B4-BE49-F238E27FC236}">
                <a16:creationId xmlns:a16="http://schemas.microsoft.com/office/drawing/2014/main" id="{8BAB73FF-DF3D-4E23-A9AD-A4207AA72AFD}"/>
              </a:ext>
            </a:extLst>
          </p:cNvPr>
          <p:cNvPicPr>
            <a:picLocks noChangeAspect="1"/>
          </p:cNvPicPr>
          <p:nvPr/>
        </p:nvPicPr>
        <p:blipFill rotWithShape="1">
          <a:blip r:embed="rId3"/>
          <a:srcRect l="56731" t="29016" r="29039" b="47509"/>
          <a:stretch/>
        </p:blipFill>
        <p:spPr>
          <a:xfrm>
            <a:off x="6569369" y="1429220"/>
            <a:ext cx="5068224" cy="2612681"/>
          </a:xfrm>
          <a:prstGeom prst="rect">
            <a:avLst/>
          </a:prstGeom>
        </p:spPr>
      </p:pic>
    </p:spTree>
    <p:extLst>
      <p:ext uri="{BB962C8B-B14F-4D97-AF65-F5344CB8AC3E}">
        <p14:creationId xmlns:p14="http://schemas.microsoft.com/office/powerpoint/2010/main" val="605208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2262918"/>
            <a:ext cx="5181600" cy="3340344"/>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Avoid the infinite loops, if possible (part 2).</a:t>
            </a:r>
          </a:p>
          <a:p>
            <a:pPr marL="0" indent="0">
              <a:buNone/>
            </a:pPr>
            <a:r>
              <a:rPr lang="en-US" sz="2400" dirty="0"/>
              <a:t>Relying on an </a:t>
            </a:r>
            <a:r>
              <a:rPr lang="en-US" sz="2400" b="1" dirty="0"/>
              <a:t>infinite</a:t>
            </a:r>
            <a:r>
              <a:rPr lang="en-US" sz="2400" dirty="0"/>
              <a:t> </a:t>
            </a:r>
            <a:r>
              <a:rPr lang="en-US" sz="2400" b="1" dirty="0">
                <a:solidFill>
                  <a:srgbClr val="00B050"/>
                </a:solidFill>
              </a:rPr>
              <a:t>while</a:t>
            </a:r>
            <a:r>
              <a:rPr lang="en-US" sz="2400" dirty="0"/>
              <a:t> loop with a </a:t>
            </a:r>
            <a:r>
              <a:rPr lang="en-US" sz="2400" b="1" dirty="0">
                <a:solidFill>
                  <a:srgbClr val="00B050"/>
                </a:solidFill>
              </a:rPr>
              <a:t>break</a:t>
            </a:r>
            <a:r>
              <a:rPr lang="en-US" sz="2400" dirty="0"/>
              <a:t> is </a:t>
            </a:r>
            <a:r>
              <a:rPr lang="en-US" sz="2400" b="1" u="sng" dirty="0"/>
              <a:t>risky</a:t>
            </a:r>
            <a:r>
              <a:rPr lang="en-US" sz="2400" dirty="0"/>
              <a:t> and should be avoided when possible.</a:t>
            </a:r>
          </a:p>
          <a:p>
            <a:pPr marL="0" indent="0">
              <a:buNone/>
            </a:pPr>
            <a:r>
              <a:rPr lang="en-US" sz="2400" dirty="0"/>
              <a:t>It is often easily avoided, by using the Boolean expression of the </a:t>
            </a:r>
            <a:r>
              <a:rPr lang="en-US" sz="2400" b="1" dirty="0">
                <a:solidFill>
                  <a:srgbClr val="00B050"/>
                </a:solidFill>
              </a:rPr>
              <a:t>if</a:t>
            </a:r>
            <a:r>
              <a:rPr lang="en-US" sz="2400" dirty="0"/>
              <a:t> statement used for </a:t>
            </a:r>
            <a:r>
              <a:rPr lang="en-US" sz="2400" b="1" dirty="0">
                <a:solidFill>
                  <a:srgbClr val="00B050"/>
                </a:solidFill>
              </a:rPr>
              <a:t>break</a:t>
            </a:r>
            <a:r>
              <a:rPr lang="en-US" sz="2400" dirty="0"/>
              <a:t>, as the condition in the </a:t>
            </a:r>
            <a:r>
              <a:rPr lang="en-US" sz="2400" b="1" dirty="0">
                <a:solidFill>
                  <a:srgbClr val="00B050"/>
                </a:solidFill>
              </a:rPr>
              <a:t>while </a:t>
            </a:r>
            <a:r>
              <a:rPr lang="en-US" sz="2400" dirty="0"/>
              <a:t>statement.</a:t>
            </a:r>
          </a:p>
        </p:txBody>
      </p:sp>
      <p:sp>
        <p:nvSpPr>
          <p:cNvPr id="5" name="Content Placeholder 2">
            <a:extLst>
              <a:ext uri="{FF2B5EF4-FFF2-40B4-BE49-F238E27FC236}">
                <a16:creationId xmlns:a16="http://schemas.microsoft.com/office/drawing/2014/main" id="{5AE165AB-7B99-4BD2-9B43-B28DCEEB0712}"/>
              </a:ext>
            </a:extLst>
          </p:cNvPr>
          <p:cNvSpPr txBox="1">
            <a:spLocks/>
          </p:cNvSpPr>
          <p:nvPr/>
        </p:nvSpPr>
        <p:spPr>
          <a:xfrm>
            <a:off x="6646984" y="2262918"/>
            <a:ext cx="5181600" cy="1183298"/>
          </a:xfrm>
          <a:prstGeom prst="rect">
            <a:avLst/>
          </a:prstGeom>
          <a:solidFill>
            <a:schemeClr val="accent5">
              <a:lumMod val="40000"/>
              <a:lumOff val="60000"/>
            </a:schemeClr>
          </a:solidFill>
          <a:effectLst>
            <a:glow rad="228600">
              <a:schemeClr val="accent3">
                <a:satMod val="175000"/>
                <a:alpha val="40000"/>
              </a:schemeClr>
            </a:glo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Note: </a:t>
            </a:r>
            <a:r>
              <a:rPr lang="en-US" sz="2400" dirty="0"/>
              <a:t>A few cases, however, require the use of a </a:t>
            </a:r>
            <a:r>
              <a:rPr lang="en-US" sz="2400" b="1" dirty="0">
                <a:solidFill>
                  <a:srgbClr val="00B050"/>
                </a:solidFill>
              </a:rPr>
              <a:t>break</a:t>
            </a:r>
            <a:r>
              <a:rPr lang="en-US" sz="2400" dirty="0"/>
              <a:t> statement.</a:t>
            </a:r>
            <a:br>
              <a:rPr lang="en-US" sz="2400" dirty="0"/>
            </a:br>
            <a:r>
              <a:rPr lang="en-US" sz="2400" dirty="0"/>
              <a:t>For instance, </a:t>
            </a:r>
            <a:r>
              <a:rPr lang="en-US" sz="2400" b="1" dirty="0"/>
              <a:t>emergency</a:t>
            </a:r>
            <a:r>
              <a:rPr lang="en-US" sz="2400" dirty="0"/>
              <a:t> </a:t>
            </a:r>
            <a:r>
              <a:rPr lang="en-US" sz="2400" b="1" dirty="0"/>
              <a:t>shutdowns</a:t>
            </a:r>
            <a:r>
              <a:rPr lang="en-US" sz="2400" dirty="0"/>
              <a:t>.</a:t>
            </a:r>
          </a:p>
        </p:txBody>
      </p:sp>
      <p:pic>
        <p:nvPicPr>
          <p:cNvPr id="2" name="Picture 1">
            <a:extLst>
              <a:ext uri="{FF2B5EF4-FFF2-40B4-BE49-F238E27FC236}">
                <a16:creationId xmlns:a16="http://schemas.microsoft.com/office/drawing/2014/main" id="{2485EED0-A7BC-4BA2-BAE9-42E4186C89DC}"/>
              </a:ext>
            </a:extLst>
          </p:cNvPr>
          <p:cNvPicPr>
            <a:picLocks noChangeAspect="1"/>
          </p:cNvPicPr>
          <p:nvPr/>
        </p:nvPicPr>
        <p:blipFill rotWithShape="1">
          <a:blip r:embed="rId2"/>
          <a:srcRect l="10577" t="69128" r="76218" b="17333"/>
          <a:stretch/>
        </p:blipFill>
        <p:spPr>
          <a:xfrm>
            <a:off x="6260122" y="3729277"/>
            <a:ext cx="5825860" cy="1866539"/>
          </a:xfrm>
          <a:prstGeom prst="rect">
            <a:avLst/>
          </a:prstGeom>
        </p:spPr>
      </p:pic>
    </p:spTree>
    <p:extLst>
      <p:ext uri="{BB962C8B-B14F-4D97-AF65-F5344CB8AC3E}">
        <p14:creationId xmlns:p14="http://schemas.microsoft.com/office/powerpoint/2010/main" val="3126579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567A-3E73-306B-4F0B-6BF260FBA28E}"/>
              </a:ext>
            </a:extLst>
          </p:cNvPr>
          <p:cNvSpPr>
            <a:spLocks noGrp="1"/>
          </p:cNvSpPr>
          <p:nvPr>
            <p:ph type="title"/>
          </p:nvPr>
        </p:nvSpPr>
        <p:spPr/>
        <p:txBody>
          <a:bodyPr/>
          <a:lstStyle/>
          <a:p>
            <a:r>
              <a:rPr lang="en-GB" dirty="0"/>
              <a:t>Some final advice before we move to practice</a:t>
            </a:r>
          </a:p>
        </p:txBody>
      </p:sp>
      <p:sp>
        <p:nvSpPr>
          <p:cNvPr id="3" name="Content Placeholder 2">
            <a:extLst>
              <a:ext uri="{FF2B5EF4-FFF2-40B4-BE49-F238E27FC236}">
                <a16:creationId xmlns:a16="http://schemas.microsoft.com/office/drawing/2014/main" id="{1E0635B3-BB56-F5DB-0084-58E0AC15E879}"/>
              </a:ext>
            </a:extLst>
          </p:cNvPr>
          <p:cNvSpPr>
            <a:spLocks noGrp="1"/>
          </p:cNvSpPr>
          <p:nvPr>
            <p:ph idx="1"/>
          </p:nvPr>
        </p:nvSpPr>
        <p:spPr>
          <a:xfrm>
            <a:off x="838200" y="1825624"/>
            <a:ext cx="10515600" cy="5032375"/>
          </a:xfrm>
        </p:spPr>
        <p:txBody>
          <a:bodyPr>
            <a:normAutofit/>
          </a:bodyPr>
          <a:lstStyle/>
          <a:p>
            <a:r>
              <a:rPr lang="en-GB" b="1" dirty="0"/>
              <a:t>Understand the loop’s purpose: </a:t>
            </a:r>
            <a:r>
              <a:rPr lang="en-GB" dirty="0"/>
              <a:t>Before writing a loop, understand what you're trying to achieve. Is it iterating over a sequence until a condition is met, or repeating an action a certain number of times?</a:t>
            </a:r>
          </a:p>
          <a:p>
            <a:r>
              <a:rPr lang="en-GB" b="1" dirty="0"/>
              <a:t>Write</a:t>
            </a:r>
            <a:r>
              <a:rPr lang="en-GB" dirty="0"/>
              <a:t> </a:t>
            </a:r>
            <a:r>
              <a:rPr lang="en-GB" b="1" dirty="0"/>
              <a:t>a simple pseudocode on paper: </a:t>
            </a:r>
            <a:r>
              <a:rPr lang="en-GB" dirty="0"/>
              <a:t>Outline the logic of your loop in plain language or pseudocode. You </a:t>
            </a:r>
            <a:r>
              <a:rPr lang="en-GB" u="sng" dirty="0"/>
              <a:t>NEED</a:t>
            </a:r>
            <a:r>
              <a:rPr lang="en-GB" dirty="0"/>
              <a:t> to clarify your thoughts before jumping into actual coding. Remember, this is step 1 for the life of a programmer! How are you supposed to translate into code a logic that you have not yet clarified begin with?</a:t>
            </a:r>
          </a:p>
          <a:p>
            <a:r>
              <a:rPr lang="en-GB" b="1" dirty="0"/>
              <a:t>Set a clear stopping mechanism</a:t>
            </a:r>
            <a:r>
              <a:rPr lang="en-GB" dirty="0"/>
              <a:t>: Make sure the loop has a well-defined condition that will eventually turn false, preventing infinite loops. Ask yourself, “Under what condition will this loop stop?”.</a:t>
            </a:r>
          </a:p>
          <a:p>
            <a:endParaRPr lang="en-GB" dirty="0"/>
          </a:p>
        </p:txBody>
      </p:sp>
    </p:spTree>
    <p:extLst>
      <p:ext uri="{BB962C8B-B14F-4D97-AF65-F5344CB8AC3E}">
        <p14:creationId xmlns:p14="http://schemas.microsoft.com/office/powerpoint/2010/main" val="1147015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5)</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the </a:t>
            </a:r>
            <a:r>
              <a:rPr lang="en-US" b="1" dirty="0"/>
              <a:t>while</a:t>
            </a:r>
            <a:r>
              <a:rPr lang="en-US" dirty="0"/>
              <a:t> statement?</a:t>
            </a:r>
          </a:p>
          <a:p>
            <a:r>
              <a:rPr lang="en-US" dirty="0"/>
              <a:t>What are </a:t>
            </a:r>
            <a:r>
              <a:rPr lang="en-US" b="1" dirty="0"/>
              <a:t>infinite loops</a:t>
            </a:r>
            <a:r>
              <a:rPr lang="en-US" dirty="0"/>
              <a:t>, why are they problematic and </a:t>
            </a:r>
            <a:r>
              <a:rPr lang="en-US" b="1" dirty="0"/>
              <a:t>how to stop them</a:t>
            </a:r>
            <a:r>
              <a:rPr lang="en-US" dirty="0"/>
              <a:t>?</a:t>
            </a:r>
          </a:p>
          <a:p>
            <a:r>
              <a:rPr lang="en-US" dirty="0"/>
              <a:t>What is the </a:t>
            </a:r>
            <a:r>
              <a:rPr lang="en-US" b="1" dirty="0"/>
              <a:t>break</a:t>
            </a:r>
            <a:r>
              <a:rPr lang="en-US" dirty="0"/>
              <a:t> statement and how to use it in while statements?</a:t>
            </a:r>
          </a:p>
          <a:p>
            <a:r>
              <a:rPr lang="en-US" dirty="0"/>
              <a:t>What are </a:t>
            </a:r>
            <a:r>
              <a:rPr lang="en-US" b="1" dirty="0"/>
              <a:t>good practices </a:t>
            </a:r>
            <a:r>
              <a:rPr lang="en-US" dirty="0"/>
              <a:t>when it comes to using while loops?</a:t>
            </a:r>
          </a:p>
          <a:p>
            <a:r>
              <a:rPr lang="en-US" dirty="0"/>
              <a:t>(If time allows, let us discuss recursion!)</a:t>
            </a:r>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567A-3E73-306B-4F0B-6BF260FBA28E}"/>
              </a:ext>
            </a:extLst>
          </p:cNvPr>
          <p:cNvSpPr>
            <a:spLocks noGrp="1"/>
          </p:cNvSpPr>
          <p:nvPr>
            <p:ph type="title"/>
          </p:nvPr>
        </p:nvSpPr>
        <p:spPr/>
        <p:txBody>
          <a:bodyPr/>
          <a:lstStyle/>
          <a:p>
            <a:r>
              <a:rPr lang="en-GB" dirty="0"/>
              <a:t>Some final advice before we move to practice</a:t>
            </a:r>
          </a:p>
        </p:txBody>
      </p:sp>
      <p:sp>
        <p:nvSpPr>
          <p:cNvPr id="3" name="Content Placeholder 2">
            <a:extLst>
              <a:ext uri="{FF2B5EF4-FFF2-40B4-BE49-F238E27FC236}">
                <a16:creationId xmlns:a16="http://schemas.microsoft.com/office/drawing/2014/main" id="{1E0635B3-BB56-F5DB-0084-58E0AC15E879}"/>
              </a:ext>
            </a:extLst>
          </p:cNvPr>
          <p:cNvSpPr>
            <a:spLocks noGrp="1"/>
          </p:cNvSpPr>
          <p:nvPr>
            <p:ph idx="1"/>
          </p:nvPr>
        </p:nvSpPr>
        <p:spPr>
          <a:xfrm>
            <a:off x="838200" y="1825624"/>
            <a:ext cx="10515600" cy="5032375"/>
          </a:xfrm>
        </p:spPr>
        <p:txBody>
          <a:bodyPr>
            <a:normAutofit/>
          </a:bodyPr>
          <a:lstStyle/>
          <a:p>
            <a:r>
              <a:rPr lang="en-GB" b="1" dirty="0"/>
              <a:t>Start simple and refactor: </a:t>
            </a:r>
            <a:r>
              <a:rPr lang="en-GB" dirty="0"/>
              <a:t>Do not try to figure the entire code at once and hope you will land the correct solution in one shot. It is often better to start simple, and then refactor/improve the loop, progressively adding more operations, in a controlled manner.</a:t>
            </a:r>
            <a:endParaRPr lang="en-GB" b="1" dirty="0"/>
          </a:p>
          <a:p>
            <a:r>
              <a:rPr lang="en-GB" b="1" dirty="0"/>
              <a:t>Use and abuse the print: </a:t>
            </a:r>
            <a:r>
              <a:rPr lang="en-GB" dirty="0"/>
              <a:t>Display the values of key variables at each iteration, to understand how your loop progresses and identify issues. You can always comment them/remove them later.</a:t>
            </a:r>
          </a:p>
          <a:p>
            <a:r>
              <a:rPr lang="en-GB" b="1" dirty="0"/>
              <a:t>Review and simplify: </a:t>
            </a:r>
            <a:r>
              <a:rPr lang="en-GB" dirty="0"/>
              <a:t>After getting your loop to work, revisit the code to see if it can be improved or be made more efficient. As you become more comfortable with loops, you will start noticing common loop patterns that can be reused in other problems.</a:t>
            </a:r>
          </a:p>
        </p:txBody>
      </p:sp>
    </p:spTree>
    <p:extLst>
      <p:ext uri="{BB962C8B-B14F-4D97-AF65-F5344CB8AC3E}">
        <p14:creationId xmlns:p14="http://schemas.microsoft.com/office/powerpoint/2010/main" val="4083965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2262918"/>
            <a:ext cx="5181600" cy="4423017"/>
          </a:xfrm>
          <a:solidFill>
            <a:schemeClr val="accent5">
              <a:lumMod val="40000"/>
              <a:lumOff val="60000"/>
            </a:schemeClr>
          </a:solidFill>
          <a:effectLst>
            <a:glow rad="228600">
              <a:schemeClr val="accent3">
                <a:satMod val="175000"/>
                <a:alpha val="40000"/>
              </a:schemeClr>
            </a:glow>
          </a:effectLst>
        </p:spPr>
        <p:txBody>
          <a:bodyPr>
            <a:normAutofit lnSpcReduction="10000"/>
          </a:bodyPr>
          <a:lstStyle/>
          <a:p>
            <a:pPr marL="0" indent="0">
              <a:buNone/>
            </a:pPr>
            <a:r>
              <a:rPr lang="en-US" sz="2400" b="1" dirty="0"/>
              <a:t>Matt’s Great Advice: Avoid the infinite loops and dead code, by drawing structural diagrams.</a:t>
            </a:r>
          </a:p>
          <a:p>
            <a:pPr marL="0" indent="0">
              <a:buNone/>
            </a:pPr>
            <a:r>
              <a:rPr lang="en-US" sz="2400" b="1" dirty="0"/>
              <a:t>Infinite loops </a:t>
            </a:r>
            <a:r>
              <a:rPr lang="en-US" sz="2400" dirty="0"/>
              <a:t>and </a:t>
            </a:r>
            <a:r>
              <a:rPr lang="en-US" sz="2400" b="1" dirty="0"/>
              <a:t>dead</a:t>
            </a:r>
            <a:r>
              <a:rPr lang="en-US" sz="2400" dirty="0"/>
              <a:t> </a:t>
            </a:r>
            <a:r>
              <a:rPr lang="en-US" sz="2400" b="1" dirty="0"/>
              <a:t>code</a:t>
            </a:r>
            <a:r>
              <a:rPr lang="en-US" sz="2400" dirty="0"/>
              <a:t>, unless created on purpose (!), usually follow from a </a:t>
            </a:r>
            <a:r>
              <a:rPr lang="en-US" sz="2400" b="1" dirty="0"/>
              <a:t>poor</a:t>
            </a:r>
            <a:r>
              <a:rPr lang="en-US" sz="2400" dirty="0"/>
              <a:t> </a:t>
            </a:r>
            <a:r>
              <a:rPr lang="en-US" sz="2400" b="1" dirty="0"/>
              <a:t>design</a:t>
            </a:r>
            <a:r>
              <a:rPr lang="en-US" sz="2400" dirty="0"/>
              <a:t> in your code.</a:t>
            </a:r>
          </a:p>
          <a:p>
            <a:pPr marL="0" indent="0">
              <a:buNone/>
            </a:pPr>
            <a:r>
              <a:rPr lang="en-US" sz="2400" dirty="0"/>
              <a:t>Drawing a </a:t>
            </a:r>
            <a:r>
              <a:rPr lang="en-US" sz="2400" b="1" dirty="0"/>
              <a:t>structural</a:t>
            </a:r>
            <a:r>
              <a:rPr lang="en-US" sz="2400" dirty="0"/>
              <a:t> </a:t>
            </a:r>
            <a:r>
              <a:rPr lang="en-US" sz="2400" b="1" dirty="0"/>
              <a:t>diagram</a:t>
            </a:r>
            <a:r>
              <a:rPr lang="en-US" sz="2400" dirty="0"/>
              <a:t>, </a:t>
            </a:r>
            <a:r>
              <a:rPr lang="en-US" sz="2400" b="1" u="sng" dirty="0"/>
              <a:t>before</a:t>
            </a:r>
            <a:r>
              <a:rPr lang="en-US" sz="2400" u="sng" dirty="0"/>
              <a:t> </a:t>
            </a:r>
            <a:r>
              <a:rPr lang="en-US" sz="2400" b="1" u="sng" dirty="0"/>
              <a:t>coding</a:t>
            </a:r>
            <a:r>
              <a:rPr lang="en-US" sz="2400" dirty="0"/>
              <a:t>, greatly helps figuring out the right structure for your code.</a:t>
            </a:r>
          </a:p>
          <a:p>
            <a:pPr marL="0" indent="0">
              <a:buNone/>
            </a:pPr>
            <a:r>
              <a:rPr lang="en-US" sz="2400" dirty="0"/>
              <a:t>Use prints in your loops to see them in action and confirm their behavior!</a:t>
            </a:r>
          </a:p>
          <a:p>
            <a:pPr marL="0" indent="0">
              <a:buNone/>
            </a:pPr>
            <a:r>
              <a:rPr lang="en-US" sz="2400" dirty="0"/>
              <a:t>Use pen and paper as well if it helps!</a:t>
            </a:r>
          </a:p>
          <a:p>
            <a:pPr marL="0" indent="0">
              <a:buNone/>
            </a:pPr>
            <a:endParaRPr lang="en-US" sz="2400" dirty="0"/>
          </a:p>
        </p:txBody>
      </p:sp>
    </p:spTree>
    <p:extLst>
      <p:ext uri="{BB962C8B-B14F-4D97-AF65-F5344CB8AC3E}">
        <p14:creationId xmlns:p14="http://schemas.microsoft.com/office/powerpoint/2010/main" val="3137979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graphicFrame>
        <p:nvGraphicFramePr>
          <p:cNvPr id="5" name="Diagram 4">
            <a:extLst>
              <a:ext uri="{FF2B5EF4-FFF2-40B4-BE49-F238E27FC236}">
                <a16:creationId xmlns:a16="http://schemas.microsoft.com/office/drawing/2014/main" id="{8AA67092-E353-4B41-8AC4-80E9FAD05018}"/>
              </a:ext>
            </a:extLst>
          </p:cNvPr>
          <p:cNvGraphicFramePr/>
          <p:nvPr/>
        </p:nvGraphicFramePr>
        <p:xfrm>
          <a:off x="7283938" y="452905"/>
          <a:ext cx="4384431" cy="4801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Straight Connector 14">
            <a:extLst>
              <a:ext uri="{FF2B5EF4-FFF2-40B4-BE49-F238E27FC236}">
                <a16:creationId xmlns:a16="http://schemas.microsoft.com/office/drawing/2014/main" id="{6CFFFE51-F75D-4051-8AC9-F47586E2BEFD}"/>
              </a:ext>
            </a:extLst>
          </p:cNvPr>
          <p:cNvCxnSpPr>
            <a:cxnSpLocks/>
          </p:cNvCxnSpPr>
          <p:nvPr/>
        </p:nvCxnSpPr>
        <p:spPr>
          <a:xfrm flipH="1">
            <a:off x="6906845" y="2230722"/>
            <a:ext cx="1336431" cy="0"/>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B8A1EE-7F8D-4D46-975C-60DE17C3198D}"/>
              </a:ext>
            </a:extLst>
          </p:cNvPr>
          <p:cNvCxnSpPr>
            <a:cxnSpLocks/>
          </p:cNvCxnSpPr>
          <p:nvPr/>
        </p:nvCxnSpPr>
        <p:spPr>
          <a:xfrm flipH="1">
            <a:off x="6906845" y="2230722"/>
            <a:ext cx="2" cy="27757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3006238-6762-444A-A5C8-7046B5DF1DE7}"/>
              </a:ext>
            </a:extLst>
          </p:cNvPr>
          <p:cNvCxnSpPr>
            <a:cxnSpLocks/>
          </p:cNvCxnSpPr>
          <p:nvPr/>
        </p:nvCxnSpPr>
        <p:spPr>
          <a:xfrm>
            <a:off x="6906845" y="5006424"/>
            <a:ext cx="78349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B8FC676-55B1-465C-A61D-B2DA7D46EB32}"/>
              </a:ext>
            </a:extLst>
          </p:cNvPr>
          <p:cNvSpPr txBox="1"/>
          <p:nvPr/>
        </p:nvSpPr>
        <p:spPr>
          <a:xfrm>
            <a:off x="6906845" y="5498101"/>
            <a:ext cx="4900246" cy="830997"/>
          </a:xfrm>
          <a:prstGeom prst="rect">
            <a:avLst/>
          </a:prstGeom>
          <a:noFill/>
        </p:spPr>
        <p:txBody>
          <a:bodyPr wrap="square" rtlCol="0">
            <a:spAutoFit/>
          </a:bodyPr>
          <a:lstStyle/>
          <a:p>
            <a:pPr algn="ctr"/>
            <a:r>
              <a:rPr lang="en-US" sz="2400" b="1" dirty="0"/>
              <a:t>Example:</a:t>
            </a:r>
            <a:r>
              <a:rPr lang="en-US" sz="2400" dirty="0"/>
              <a:t> diagram for our while loop, counting from 1 to 10.</a:t>
            </a:r>
            <a:endParaRPr lang="en-GB" sz="2400" dirty="0"/>
          </a:p>
        </p:txBody>
      </p:sp>
      <p:sp>
        <p:nvSpPr>
          <p:cNvPr id="4" name="Content Placeholder 2">
            <a:extLst>
              <a:ext uri="{FF2B5EF4-FFF2-40B4-BE49-F238E27FC236}">
                <a16:creationId xmlns:a16="http://schemas.microsoft.com/office/drawing/2014/main" id="{D3A607A9-C47B-165C-3295-ECBFE090BEAB}"/>
              </a:ext>
            </a:extLst>
          </p:cNvPr>
          <p:cNvSpPr>
            <a:spLocks noGrp="1"/>
          </p:cNvSpPr>
          <p:nvPr>
            <p:ph sz="half" idx="1"/>
          </p:nvPr>
        </p:nvSpPr>
        <p:spPr>
          <a:xfrm>
            <a:off x="838200" y="2262918"/>
            <a:ext cx="5181600" cy="4423017"/>
          </a:xfrm>
          <a:solidFill>
            <a:schemeClr val="accent5">
              <a:lumMod val="40000"/>
              <a:lumOff val="60000"/>
            </a:schemeClr>
          </a:solidFill>
          <a:effectLst>
            <a:glow rad="228600">
              <a:schemeClr val="accent3">
                <a:satMod val="175000"/>
                <a:alpha val="40000"/>
              </a:schemeClr>
            </a:glow>
          </a:effectLst>
        </p:spPr>
        <p:txBody>
          <a:bodyPr>
            <a:normAutofit lnSpcReduction="10000"/>
          </a:bodyPr>
          <a:lstStyle/>
          <a:p>
            <a:pPr marL="0" indent="0">
              <a:buNone/>
            </a:pPr>
            <a:r>
              <a:rPr lang="en-US" sz="2400" b="1" dirty="0"/>
              <a:t>Matt’s Great Advice: Avoid the infinite loops and dead code, by drawing structural diagrams.</a:t>
            </a:r>
          </a:p>
          <a:p>
            <a:pPr marL="0" indent="0">
              <a:buNone/>
            </a:pPr>
            <a:r>
              <a:rPr lang="en-US" sz="2400" b="1" dirty="0"/>
              <a:t>Infinite loops </a:t>
            </a:r>
            <a:r>
              <a:rPr lang="en-US" sz="2400" dirty="0"/>
              <a:t>and </a:t>
            </a:r>
            <a:r>
              <a:rPr lang="en-US" sz="2400" b="1" dirty="0"/>
              <a:t>dead</a:t>
            </a:r>
            <a:r>
              <a:rPr lang="en-US" sz="2400" dirty="0"/>
              <a:t> </a:t>
            </a:r>
            <a:r>
              <a:rPr lang="en-US" sz="2400" b="1" dirty="0"/>
              <a:t>code</a:t>
            </a:r>
            <a:r>
              <a:rPr lang="en-US" sz="2400" dirty="0"/>
              <a:t>, unless created on purpose (!), usually follow from a </a:t>
            </a:r>
            <a:r>
              <a:rPr lang="en-US" sz="2400" b="1" dirty="0"/>
              <a:t>poor</a:t>
            </a:r>
            <a:r>
              <a:rPr lang="en-US" sz="2400" dirty="0"/>
              <a:t> </a:t>
            </a:r>
            <a:r>
              <a:rPr lang="en-US" sz="2400" b="1" dirty="0"/>
              <a:t>design</a:t>
            </a:r>
            <a:r>
              <a:rPr lang="en-US" sz="2400" dirty="0"/>
              <a:t> in your code.</a:t>
            </a:r>
          </a:p>
          <a:p>
            <a:pPr marL="0" indent="0">
              <a:buNone/>
            </a:pPr>
            <a:r>
              <a:rPr lang="en-US" sz="2400" dirty="0"/>
              <a:t>Drawing a </a:t>
            </a:r>
            <a:r>
              <a:rPr lang="en-US" sz="2400" b="1" dirty="0"/>
              <a:t>structural</a:t>
            </a:r>
            <a:r>
              <a:rPr lang="en-US" sz="2400" dirty="0"/>
              <a:t> </a:t>
            </a:r>
            <a:r>
              <a:rPr lang="en-US" sz="2400" b="1" dirty="0"/>
              <a:t>diagram</a:t>
            </a:r>
            <a:r>
              <a:rPr lang="en-US" sz="2400" dirty="0"/>
              <a:t>, </a:t>
            </a:r>
            <a:r>
              <a:rPr lang="en-US" sz="2400" b="1" u="sng" dirty="0"/>
              <a:t>before</a:t>
            </a:r>
            <a:r>
              <a:rPr lang="en-US" sz="2400" u="sng" dirty="0"/>
              <a:t> </a:t>
            </a:r>
            <a:r>
              <a:rPr lang="en-US" sz="2400" b="1" u="sng" dirty="0"/>
              <a:t>coding</a:t>
            </a:r>
            <a:r>
              <a:rPr lang="en-US" sz="2400" dirty="0"/>
              <a:t>, greatly helps figuring out the right structure for your code.</a:t>
            </a:r>
          </a:p>
          <a:p>
            <a:pPr marL="0" indent="0">
              <a:buNone/>
            </a:pPr>
            <a:r>
              <a:rPr lang="en-US" sz="2400" dirty="0"/>
              <a:t>Use prints in your loops to see them in action and confirm their behavior!</a:t>
            </a:r>
          </a:p>
          <a:p>
            <a:pPr marL="0" indent="0">
              <a:buNone/>
            </a:pPr>
            <a:r>
              <a:rPr lang="en-US" sz="2400" dirty="0"/>
              <a:t>Use pen and paper as well if it helps!</a:t>
            </a:r>
          </a:p>
          <a:p>
            <a:pPr marL="0" indent="0">
              <a:buNone/>
            </a:pPr>
            <a:endParaRPr lang="en-US" sz="2400" dirty="0"/>
          </a:p>
        </p:txBody>
      </p:sp>
    </p:spTree>
    <p:extLst>
      <p:ext uri="{BB962C8B-B14F-4D97-AF65-F5344CB8AC3E}">
        <p14:creationId xmlns:p14="http://schemas.microsoft.com/office/powerpoint/2010/main" val="1267160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F000F-ED75-F4C3-681C-E123F9A38DF3}"/>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8C1430F-630C-F60F-007B-8910410B6E68}"/>
              </a:ext>
            </a:extLst>
          </p:cNvPr>
          <p:cNvSpPr>
            <a:spLocks noGrp="1"/>
          </p:cNvSpPr>
          <p:nvPr>
            <p:ph type="title"/>
          </p:nvPr>
        </p:nvSpPr>
        <p:spPr/>
        <p:txBody>
          <a:bodyPr/>
          <a:lstStyle/>
          <a:p>
            <a:r>
              <a:rPr lang="en-US" dirty="0"/>
              <a:t>Matt’s Great advice</a:t>
            </a:r>
          </a:p>
        </p:txBody>
      </p:sp>
      <p:sp>
        <p:nvSpPr>
          <p:cNvPr id="26" name="TextBox 25">
            <a:extLst>
              <a:ext uri="{FF2B5EF4-FFF2-40B4-BE49-F238E27FC236}">
                <a16:creationId xmlns:a16="http://schemas.microsoft.com/office/drawing/2014/main" id="{3F2D67E7-F339-CDE3-4977-EA2A9A43F4A7}"/>
              </a:ext>
            </a:extLst>
          </p:cNvPr>
          <p:cNvSpPr txBox="1"/>
          <p:nvPr/>
        </p:nvSpPr>
        <p:spPr>
          <a:xfrm>
            <a:off x="6906845" y="5498101"/>
            <a:ext cx="4900246" cy="830997"/>
          </a:xfrm>
          <a:prstGeom prst="rect">
            <a:avLst/>
          </a:prstGeom>
          <a:noFill/>
        </p:spPr>
        <p:txBody>
          <a:bodyPr wrap="square" rtlCol="0">
            <a:spAutoFit/>
          </a:bodyPr>
          <a:lstStyle/>
          <a:p>
            <a:pPr algn="ctr"/>
            <a:r>
              <a:rPr lang="en-US" sz="2400" b="1" dirty="0"/>
              <a:t>Example:</a:t>
            </a:r>
            <a:r>
              <a:rPr lang="en-US" sz="2400" dirty="0"/>
              <a:t> diagram for our while loop, counting from 1 to 10.</a:t>
            </a:r>
            <a:endParaRPr lang="en-GB" sz="2400" dirty="0"/>
          </a:p>
        </p:txBody>
      </p:sp>
      <p:sp>
        <p:nvSpPr>
          <p:cNvPr id="4" name="Content Placeholder 2">
            <a:extLst>
              <a:ext uri="{FF2B5EF4-FFF2-40B4-BE49-F238E27FC236}">
                <a16:creationId xmlns:a16="http://schemas.microsoft.com/office/drawing/2014/main" id="{5AE8ADDF-F797-2610-20BF-C9AC5E7521A0}"/>
              </a:ext>
            </a:extLst>
          </p:cNvPr>
          <p:cNvSpPr>
            <a:spLocks noGrp="1"/>
          </p:cNvSpPr>
          <p:nvPr>
            <p:ph sz="half" idx="1"/>
          </p:nvPr>
        </p:nvSpPr>
        <p:spPr>
          <a:xfrm>
            <a:off x="838200" y="2262918"/>
            <a:ext cx="5181600" cy="4423017"/>
          </a:xfrm>
          <a:solidFill>
            <a:schemeClr val="accent5">
              <a:lumMod val="40000"/>
              <a:lumOff val="60000"/>
            </a:schemeClr>
          </a:solidFill>
          <a:effectLst>
            <a:glow rad="228600">
              <a:schemeClr val="accent3">
                <a:satMod val="175000"/>
                <a:alpha val="40000"/>
              </a:schemeClr>
            </a:glow>
          </a:effectLst>
        </p:spPr>
        <p:txBody>
          <a:bodyPr>
            <a:normAutofit lnSpcReduction="10000"/>
          </a:bodyPr>
          <a:lstStyle/>
          <a:p>
            <a:pPr marL="0" indent="0">
              <a:buNone/>
            </a:pPr>
            <a:r>
              <a:rPr lang="en-US" sz="2400" b="1" dirty="0"/>
              <a:t>Matt’s Great Advice: Avoid the infinite loops and dead code, by drawing structural diagrams.</a:t>
            </a:r>
          </a:p>
          <a:p>
            <a:pPr marL="0" indent="0">
              <a:buNone/>
            </a:pPr>
            <a:r>
              <a:rPr lang="en-US" sz="2400" b="1" dirty="0"/>
              <a:t>Infinite loops </a:t>
            </a:r>
            <a:r>
              <a:rPr lang="en-US" sz="2400" dirty="0"/>
              <a:t>and </a:t>
            </a:r>
            <a:r>
              <a:rPr lang="en-US" sz="2400" b="1" dirty="0"/>
              <a:t>dead</a:t>
            </a:r>
            <a:r>
              <a:rPr lang="en-US" sz="2400" dirty="0"/>
              <a:t> </a:t>
            </a:r>
            <a:r>
              <a:rPr lang="en-US" sz="2400" b="1" dirty="0"/>
              <a:t>code</a:t>
            </a:r>
            <a:r>
              <a:rPr lang="en-US" sz="2400" dirty="0"/>
              <a:t>, unless created on purpose (!), usually follow from a </a:t>
            </a:r>
            <a:r>
              <a:rPr lang="en-US" sz="2400" b="1" dirty="0"/>
              <a:t>poor</a:t>
            </a:r>
            <a:r>
              <a:rPr lang="en-US" sz="2400" dirty="0"/>
              <a:t> </a:t>
            </a:r>
            <a:r>
              <a:rPr lang="en-US" sz="2400" b="1" dirty="0"/>
              <a:t>design</a:t>
            </a:r>
            <a:r>
              <a:rPr lang="en-US" sz="2400" dirty="0"/>
              <a:t> in your code.</a:t>
            </a:r>
          </a:p>
          <a:p>
            <a:pPr marL="0" indent="0">
              <a:buNone/>
            </a:pPr>
            <a:r>
              <a:rPr lang="en-US" sz="2400" dirty="0"/>
              <a:t>Drawing a </a:t>
            </a:r>
            <a:r>
              <a:rPr lang="en-US" sz="2400" b="1" dirty="0"/>
              <a:t>structural</a:t>
            </a:r>
            <a:r>
              <a:rPr lang="en-US" sz="2400" dirty="0"/>
              <a:t> </a:t>
            </a:r>
            <a:r>
              <a:rPr lang="en-US" sz="2400" b="1" dirty="0"/>
              <a:t>diagram</a:t>
            </a:r>
            <a:r>
              <a:rPr lang="en-US" sz="2400" dirty="0"/>
              <a:t>, </a:t>
            </a:r>
            <a:r>
              <a:rPr lang="en-US" sz="2400" b="1" u="sng" dirty="0"/>
              <a:t>before</a:t>
            </a:r>
            <a:r>
              <a:rPr lang="en-US" sz="2400" u="sng" dirty="0"/>
              <a:t> </a:t>
            </a:r>
            <a:r>
              <a:rPr lang="en-US" sz="2400" b="1" u="sng" dirty="0"/>
              <a:t>coding</a:t>
            </a:r>
            <a:r>
              <a:rPr lang="en-US" sz="2400" dirty="0"/>
              <a:t>, greatly helps figuring out the right structure for your code.</a:t>
            </a:r>
          </a:p>
          <a:p>
            <a:pPr marL="0" indent="0">
              <a:buNone/>
            </a:pPr>
            <a:r>
              <a:rPr lang="en-US" sz="2400" dirty="0"/>
              <a:t>Use prints in your loops to see them in action and confirm their behavior!</a:t>
            </a:r>
          </a:p>
          <a:p>
            <a:pPr marL="0" indent="0">
              <a:buNone/>
            </a:pPr>
            <a:r>
              <a:rPr lang="en-US" sz="2400" dirty="0"/>
              <a:t>Use pen and paper as well if it helps!</a:t>
            </a:r>
          </a:p>
          <a:p>
            <a:pPr marL="0" indent="0">
              <a:buNone/>
            </a:pPr>
            <a:endParaRPr lang="en-US" sz="2400" dirty="0"/>
          </a:p>
        </p:txBody>
      </p:sp>
      <p:pic>
        <p:nvPicPr>
          <p:cNvPr id="2" name="Picture 1">
            <a:extLst>
              <a:ext uri="{FF2B5EF4-FFF2-40B4-BE49-F238E27FC236}">
                <a16:creationId xmlns:a16="http://schemas.microsoft.com/office/drawing/2014/main" id="{38501B72-8CEA-0D23-41F7-B89BDD1FD024}"/>
              </a:ext>
            </a:extLst>
          </p:cNvPr>
          <p:cNvPicPr>
            <a:picLocks noChangeAspect="1"/>
          </p:cNvPicPr>
          <p:nvPr/>
        </p:nvPicPr>
        <p:blipFill>
          <a:blip r:embed="rId2"/>
          <a:stretch>
            <a:fillRect/>
          </a:stretch>
        </p:blipFill>
        <p:spPr>
          <a:xfrm>
            <a:off x="6738525" y="365125"/>
            <a:ext cx="4892957" cy="5383161"/>
          </a:xfrm>
          <a:prstGeom prst="rect">
            <a:avLst/>
          </a:prstGeom>
        </p:spPr>
      </p:pic>
    </p:spTree>
    <p:extLst>
      <p:ext uri="{BB962C8B-B14F-4D97-AF65-F5344CB8AC3E}">
        <p14:creationId xmlns:p14="http://schemas.microsoft.com/office/powerpoint/2010/main" val="1683762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a:t>Conclusion </a:t>
            </a:r>
            <a:r>
              <a:rPr lang="en-US" sz="4000" dirty="0"/>
              <a:t>(Chapter 5)</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the </a:t>
            </a:r>
            <a:r>
              <a:rPr lang="en-US" b="1" dirty="0"/>
              <a:t>while</a:t>
            </a:r>
            <a:r>
              <a:rPr lang="en-US" dirty="0"/>
              <a:t> statement?</a:t>
            </a:r>
          </a:p>
          <a:p>
            <a:r>
              <a:rPr lang="en-US" dirty="0"/>
              <a:t>What are </a:t>
            </a:r>
            <a:r>
              <a:rPr lang="en-US" b="1" dirty="0"/>
              <a:t>infinite loops</a:t>
            </a:r>
            <a:r>
              <a:rPr lang="en-US" dirty="0"/>
              <a:t>, why are they problematic and </a:t>
            </a:r>
            <a:r>
              <a:rPr lang="en-US" b="1" dirty="0"/>
              <a:t>how to stop them</a:t>
            </a:r>
            <a:r>
              <a:rPr lang="en-US" dirty="0"/>
              <a:t>?</a:t>
            </a:r>
          </a:p>
          <a:p>
            <a:r>
              <a:rPr lang="en-US" dirty="0"/>
              <a:t>What is the </a:t>
            </a:r>
            <a:r>
              <a:rPr lang="en-US" b="1" dirty="0"/>
              <a:t>break</a:t>
            </a:r>
            <a:r>
              <a:rPr lang="en-US" dirty="0"/>
              <a:t> statement and how to use it in while statements?</a:t>
            </a:r>
          </a:p>
          <a:p>
            <a:r>
              <a:rPr lang="en-US" dirty="0"/>
              <a:t>What are </a:t>
            </a:r>
            <a:r>
              <a:rPr lang="en-US" b="1" dirty="0"/>
              <a:t>good practices </a:t>
            </a:r>
            <a:r>
              <a:rPr lang="en-US" dirty="0"/>
              <a:t>when it comes to using while loops?</a:t>
            </a:r>
          </a:p>
          <a:p>
            <a:r>
              <a:rPr lang="en-US" dirty="0"/>
              <a:t>(If time allows, let us discuss recursion!)</a:t>
            </a:r>
          </a:p>
        </p:txBody>
      </p:sp>
    </p:spTree>
    <p:extLst>
      <p:ext uri="{BB962C8B-B14F-4D97-AF65-F5344CB8AC3E}">
        <p14:creationId xmlns:p14="http://schemas.microsoft.com/office/powerpoint/2010/main" val="1565141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CF1AC-FE5E-0569-0E96-85C2CE91CB7F}"/>
              </a:ext>
            </a:extLst>
          </p:cNvPr>
          <p:cNvSpPr>
            <a:spLocks noGrp="1"/>
          </p:cNvSpPr>
          <p:nvPr>
            <p:ph type="title"/>
          </p:nvPr>
        </p:nvSpPr>
        <p:spPr/>
        <p:txBody>
          <a:bodyPr/>
          <a:lstStyle/>
          <a:p>
            <a:r>
              <a:rPr lang="en-GB" dirty="0"/>
              <a:t>Quiz time!</a:t>
            </a:r>
          </a:p>
        </p:txBody>
      </p:sp>
      <p:sp>
        <p:nvSpPr>
          <p:cNvPr id="5" name="Text Placeholder 4">
            <a:extLst>
              <a:ext uri="{FF2B5EF4-FFF2-40B4-BE49-F238E27FC236}">
                <a16:creationId xmlns:a16="http://schemas.microsoft.com/office/drawing/2014/main" id="{5E8ECCEC-90EF-30AE-C956-37330E42FB37}"/>
              </a:ext>
            </a:extLst>
          </p:cNvPr>
          <p:cNvSpPr>
            <a:spLocks noGrp="1"/>
          </p:cNvSpPr>
          <p:nvPr>
            <p:ph type="body" idx="1"/>
          </p:nvPr>
        </p:nvSpPr>
        <p:spPr/>
        <p:txBody>
          <a:bodyPr/>
          <a:lstStyle/>
          <a:p>
            <a:r>
              <a:rPr lang="en-GB" dirty="0"/>
              <a:t>Let’s go!</a:t>
            </a:r>
          </a:p>
        </p:txBody>
      </p:sp>
    </p:spTree>
    <p:extLst>
      <p:ext uri="{BB962C8B-B14F-4D97-AF65-F5344CB8AC3E}">
        <p14:creationId xmlns:p14="http://schemas.microsoft.com/office/powerpoint/2010/main" val="2909231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26F22CF-CBF6-EB0A-40DD-2AA454C687FF}"/>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5706E048-7416-29D4-A410-30D7B9E0CB13}"/>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26F5350D-06A0-4FDD-F16F-80ED3C7D8319}"/>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D0513C43-47DF-A1AD-D0D4-5F33475E7FAD}"/>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63653CAC-9B43-82DD-3A98-CD4F30F15778}"/>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be printed?</a:t>
            </a:r>
          </a:p>
        </p:txBody>
      </p:sp>
      <p:sp>
        <p:nvSpPr>
          <p:cNvPr id="10" name="Rectangle 9">
            <a:extLst>
              <a:ext uri="{FF2B5EF4-FFF2-40B4-BE49-F238E27FC236}">
                <a16:creationId xmlns:a16="http://schemas.microsoft.com/office/drawing/2014/main" id="{8A0FDFAB-E3A7-F845-2739-5C0D050EE902}"/>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00017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9"/>
                                        </p:tgtEl>
                                      </p:cBhvr>
                                    </p:animEffect>
                                    <p:animScale>
                                      <p:cBhvr>
                                        <p:cTn id="1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1543AE6-73AD-3846-E005-5CCFAD399050}"/>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C8076D20-20CC-84A0-06F2-9D41398C5C39}"/>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D640A4E6-E998-98C1-D6CB-937925BFAF26}"/>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674F73AC-C7CA-3614-2AE7-5580D2E7C982}"/>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E9A72ACB-709D-DD21-EAE5-BAF40CD4A476}"/>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happen here?</a:t>
            </a:r>
          </a:p>
        </p:txBody>
      </p:sp>
      <p:sp>
        <p:nvSpPr>
          <p:cNvPr id="10" name="Rectangle 9">
            <a:extLst>
              <a:ext uri="{FF2B5EF4-FFF2-40B4-BE49-F238E27FC236}">
                <a16:creationId xmlns:a16="http://schemas.microsoft.com/office/drawing/2014/main" id="{3D53BD2C-A9A7-5918-1C33-95E8D4017EAE}"/>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90040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3A95F99-76D3-2940-EC23-1606F01F0648}"/>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0E3FAC79-72E9-FE93-9A4B-7E2A1F76AD10}"/>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F9F0450E-50ED-00F9-ECF5-CF77167C4B09}"/>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C9488650-6EE3-8346-9292-79F8545305D0}"/>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472DD7F6-54D6-D804-B435-E753D8688F9C}"/>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400" b="1">
                <a:solidFill>
                  <a:srgbClr val="5B5B5B"/>
                </a:solidFill>
              </a:rPr>
              <a:t>Which statement should we use in the while loop, in order NOT to get stuck in a while loop?</a:t>
            </a:r>
          </a:p>
        </p:txBody>
      </p:sp>
      <p:sp>
        <p:nvSpPr>
          <p:cNvPr id="10" name="Rectangle 9">
            <a:extLst>
              <a:ext uri="{FF2B5EF4-FFF2-40B4-BE49-F238E27FC236}">
                <a16:creationId xmlns:a16="http://schemas.microsoft.com/office/drawing/2014/main" id="{B49B0F45-2132-D4CB-1FE4-6B6044869B88}"/>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54222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927F0E-CC5D-B484-07F7-4AB83FA6F641}"/>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F988CD72-368E-975D-2776-83A3F2AB162F}"/>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3ABF67F7-88E9-AFC5-0AD9-CD52A4535879}"/>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B867C44B-4052-D195-4187-8CAD257B6A7E}"/>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9861B241-5929-8592-D439-BE64D5DE05F8}"/>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800" b="1">
                <a:solidFill>
                  <a:srgbClr val="5B5B5B"/>
                </a:solidFill>
              </a:rPr>
              <a:t>Which of the following statements is NOT true about break statements in while loops?</a:t>
            </a:r>
          </a:p>
        </p:txBody>
      </p:sp>
      <p:sp>
        <p:nvSpPr>
          <p:cNvPr id="10" name="Rectangle 9">
            <a:extLst>
              <a:ext uri="{FF2B5EF4-FFF2-40B4-BE49-F238E27FC236}">
                <a16:creationId xmlns:a16="http://schemas.microsoft.com/office/drawing/2014/main" id="{DF4929D9-96E5-B817-99BD-88968C2322A0}"/>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0394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9"/>
                                        </p:tgtEl>
                                      </p:cBhvr>
                                    </p:animEffect>
                                    <p:animScale>
                                      <p:cBhvr>
                                        <p:cTn id="1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The </a:t>
            </a:r>
            <a:r>
              <a:rPr lang="en-US" b="1" dirty="0">
                <a:solidFill>
                  <a:srgbClr val="00B050"/>
                </a:solidFill>
              </a:rPr>
              <a:t>while</a:t>
            </a:r>
            <a:r>
              <a:rPr lang="en-US" dirty="0"/>
              <a:t> statement</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477108"/>
            <a:ext cx="5181600" cy="5380891"/>
          </a:xfrm>
        </p:spPr>
        <p:txBody>
          <a:bodyPr>
            <a:normAutofit/>
          </a:bodyPr>
          <a:lstStyle/>
          <a:p>
            <a:pPr marL="0" indent="0">
              <a:buNone/>
            </a:pPr>
            <a:r>
              <a:rPr lang="en-US" dirty="0"/>
              <a:t>The </a:t>
            </a:r>
            <a:r>
              <a:rPr lang="en-US" b="1" dirty="0">
                <a:solidFill>
                  <a:srgbClr val="00B050"/>
                </a:solidFill>
              </a:rPr>
              <a:t>while</a:t>
            </a:r>
            <a:r>
              <a:rPr lang="en-US" dirty="0"/>
              <a:t> statement is another type of </a:t>
            </a:r>
            <a:r>
              <a:rPr lang="en-US" b="1" u="sng" dirty="0"/>
              <a:t>conditional structure.</a:t>
            </a:r>
          </a:p>
          <a:p>
            <a:r>
              <a:rPr lang="en-US" b="1" dirty="0"/>
              <a:t>How it works:</a:t>
            </a:r>
          </a:p>
          <a:p>
            <a:pPr lvl="1"/>
            <a:r>
              <a:rPr lang="en-US" dirty="0"/>
              <a:t>If the Boolean condition specified for the </a:t>
            </a:r>
            <a:r>
              <a:rPr lang="en-US" b="1" dirty="0">
                <a:solidFill>
                  <a:srgbClr val="00B050"/>
                </a:solidFill>
              </a:rPr>
              <a:t>while</a:t>
            </a:r>
            <a:r>
              <a:rPr lang="en-US" dirty="0"/>
              <a:t> statement is </a:t>
            </a:r>
            <a:r>
              <a:rPr lang="en-US" b="1" dirty="0">
                <a:solidFill>
                  <a:srgbClr val="00B050"/>
                </a:solidFill>
              </a:rPr>
              <a:t>True</a:t>
            </a:r>
            <a:r>
              <a:rPr lang="en-US" dirty="0"/>
              <a:t>, then execute the block of code inside the </a:t>
            </a:r>
            <a:r>
              <a:rPr lang="en-US" b="1" dirty="0">
                <a:solidFill>
                  <a:srgbClr val="00B050"/>
                </a:solidFill>
              </a:rPr>
              <a:t>while</a:t>
            </a:r>
            <a:r>
              <a:rPr lang="en-US" dirty="0"/>
              <a:t> statement.</a:t>
            </a:r>
          </a:p>
          <a:p>
            <a:pPr lvl="1"/>
            <a:r>
              <a:rPr lang="en-US" dirty="0"/>
              <a:t>If the Boolean condition is </a:t>
            </a:r>
            <a:r>
              <a:rPr lang="en-US" b="1" dirty="0">
                <a:solidFill>
                  <a:srgbClr val="00B050"/>
                </a:solidFill>
              </a:rPr>
              <a:t>False</a:t>
            </a:r>
            <a:r>
              <a:rPr lang="en-US" dirty="0"/>
              <a:t>, ignore the block of code in the </a:t>
            </a:r>
            <a:r>
              <a:rPr lang="en-US" b="1" dirty="0">
                <a:solidFill>
                  <a:srgbClr val="00B050"/>
                </a:solidFill>
              </a:rPr>
              <a:t>while</a:t>
            </a:r>
            <a:r>
              <a:rPr lang="en-US" dirty="0"/>
              <a:t> statement.</a:t>
            </a:r>
          </a:p>
        </p:txBody>
      </p:sp>
      <p:sp>
        <p:nvSpPr>
          <p:cNvPr id="6" name="Content Placeholder 5">
            <a:extLst>
              <a:ext uri="{FF2B5EF4-FFF2-40B4-BE49-F238E27FC236}">
                <a16:creationId xmlns:a16="http://schemas.microsoft.com/office/drawing/2014/main" id="{B0D6C0F1-6F6F-4DA2-9089-4649A0DAC3A2}"/>
              </a:ext>
            </a:extLst>
          </p:cNvPr>
          <p:cNvSpPr>
            <a:spLocks noGrp="1"/>
          </p:cNvSpPr>
          <p:nvPr>
            <p:ph sz="half" idx="2"/>
          </p:nvPr>
        </p:nvSpPr>
        <p:spPr>
          <a:xfrm>
            <a:off x="6172200" y="1477108"/>
            <a:ext cx="5181600" cy="5380891"/>
          </a:xfrm>
        </p:spPr>
        <p:txBody>
          <a:bodyPr>
            <a:normAutofit/>
          </a:bodyPr>
          <a:lstStyle/>
          <a:p>
            <a:pPr marL="0" indent="0">
              <a:buNone/>
            </a:pPr>
            <a:r>
              <a:rPr lang="en-US" dirty="0"/>
              <a:t>The </a:t>
            </a:r>
            <a:r>
              <a:rPr lang="en-US" b="1" dirty="0">
                <a:solidFill>
                  <a:srgbClr val="00B050"/>
                </a:solidFill>
              </a:rPr>
              <a:t>if</a:t>
            </a:r>
            <a:r>
              <a:rPr lang="en-US" dirty="0"/>
              <a:t> statement is the simplest </a:t>
            </a:r>
            <a:r>
              <a:rPr lang="en-US" b="1" u="sng" dirty="0"/>
              <a:t>conditional</a:t>
            </a:r>
            <a:r>
              <a:rPr lang="en-US" u="sng" dirty="0"/>
              <a:t> </a:t>
            </a:r>
            <a:r>
              <a:rPr lang="en-US" b="1" u="sng" dirty="0"/>
              <a:t>structure</a:t>
            </a:r>
            <a:r>
              <a:rPr lang="en-US" dirty="0"/>
              <a:t>.</a:t>
            </a:r>
          </a:p>
          <a:p>
            <a:r>
              <a:rPr lang="en-US" b="1" dirty="0"/>
              <a:t>How it works:</a:t>
            </a:r>
          </a:p>
          <a:p>
            <a:pPr lvl="1"/>
            <a:r>
              <a:rPr lang="en-US" dirty="0"/>
              <a:t>If the Boolean condition specified for the </a:t>
            </a:r>
            <a:r>
              <a:rPr lang="en-US" b="1" dirty="0">
                <a:solidFill>
                  <a:srgbClr val="00B050"/>
                </a:solidFill>
              </a:rPr>
              <a:t>if</a:t>
            </a:r>
            <a:r>
              <a:rPr lang="en-US" dirty="0"/>
              <a:t> statement is </a:t>
            </a:r>
            <a:r>
              <a:rPr lang="en-US" b="1" dirty="0">
                <a:solidFill>
                  <a:srgbClr val="00B050"/>
                </a:solidFill>
              </a:rPr>
              <a:t>True</a:t>
            </a:r>
            <a:r>
              <a:rPr lang="en-US" dirty="0"/>
              <a:t>, then execute the block of code inside the </a:t>
            </a:r>
            <a:r>
              <a:rPr lang="en-US" b="1" dirty="0">
                <a:solidFill>
                  <a:srgbClr val="00B050"/>
                </a:solidFill>
              </a:rPr>
              <a:t>if</a:t>
            </a:r>
            <a:r>
              <a:rPr lang="en-US" dirty="0"/>
              <a:t> statement.</a:t>
            </a:r>
          </a:p>
          <a:p>
            <a:pPr lvl="1"/>
            <a:r>
              <a:rPr lang="en-US" dirty="0"/>
              <a:t>If the Boolean condition is </a:t>
            </a:r>
            <a:r>
              <a:rPr lang="en-US" b="1" dirty="0">
                <a:solidFill>
                  <a:srgbClr val="00B050"/>
                </a:solidFill>
              </a:rPr>
              <a:t>False</a:t>
            </a:r>
            <a:r>
              <a:rPr lang="en-US" dirty="0"/>
              <a:t>, ignore the block of code in the </a:t>
            </a:r>
            <a:r>
              <a:rPr lang="en-US" b="1" dirty="0">
                <a:solidFill>
                  <a:srgbClr val="00B050"/>
                </a:solidFill>
              </a:rPr>
              <a:t>if</a:t>
            </a:r>
            <a:r>
              <a:rPr lang="en-US" dirty="0"/>
              <a:t> statement.</a:t>
            </a:r>
          </a:p>
          <a:p>
            <a:pPr lvl="1"/>
            <a:r>
              <a:rPr lang="en-US" dirty="0"/>
              <a:t>Once we are done executing the code in </a:t>
            </a:r>
            <a:r>
              <a:rPr lang="en-US" b="1" dirty="0">
                <a:solidFill>
                  <a:srgbClr val="00B050"/>
                </a:solidFill>
              </a:rPr>
              <a:t>if</a:t>
            </a:r>
            <a:r>
              <a:rPr lang="en-US" dirty="0"/>
              <a:t> (or ignoring it), move on to the next (non-indented) line.</a:t>
            </a:r>
            <a:endParaRPr lang="en-GB" dirty="0"/>
          </a:p>
        </p:txBody>
      </p:sp>
      <p:sp>
        <p:nvSpPr>
          <p:cNvPr id="2" name="Arrow: Left-Right 1">
            <a:extLst>
              <a:ext uri="{FF2B5EF4-FFF2-40B4-BE49-F238E27FC236}">
                <a16:creationId xmlns:a16="http://schemas.microsoft.com/office/drawing/2014/main" id="{83212956-4929-465B-8F5C-E27DF50D3C2C}"/>
              </a:ext>
            </a:extLst>
          </p:cNvPr>
          <p:cNvSpPr/>
          <p:nvPr/>
        </p:nvSpPr>
        <p:spPr>
          <a:xfrm>
            <a:off x="5939692" y="3310792"/>
            <a:ext cx="609600" cy="2364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Left-Right 6">
            <a:extLst>
              <a:ext uri="{FF2B5EF4-FFF2-40B4-BE49-F238E27FC236}">
                <a16:creationId xmlns:a16="http://schemas.microsoft.com/office/drawing/2014/main" id="{C0CCB929-D71C-430A-90BD-69CB4B7B0C43}"/>
              </a:ext>
            </a:extLst>
          </p:cNvPr>
          <p:cNvSpPr/>
          <p:nvPr/>
        </p:nvSpPr>
        <p:spPr>
          <a:xfrm>
            <a:off x="5939692" y="4540982"/>
            <a:ext cx="609600" cy="2364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68700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5B5A-8876-47D2-BCF0-35F0A15E706A}"/>
              </a:ext>
            </a:extLst>
          </p:cNvPr>
          <p:cNvSpPr>
            <a:spLocks noGrp="1"/>
          </p:cNvSpPr>
          <p:nvPr>
            <p:ph type="title"/>
          </p:nvPr>
        </p:nvSpPr>
        <p:spPr/>
        <p:txBody>
          <a:bodyPr/>
          <a:lstStyle/>
          <a:p>
            <a:r>
              <a:rPr lang="en-US" dirty="0"/>
              <a:t>Practice activities for </a:t>
            </a:r>
            <a:r>
              <a:rPr lang="en-US" b="1" dirty="0">
                <a:solidFill>
                  <a:srgbClr val="00B050"/>
                </a:solidFill>
              </a:rPr>
              <a:t>while</a:t>
            </a:r>
            <a:r>
              <a:rPr lang="en-US" b="1" dirty="0"/>
              <a:t>/</a:t>
            </a:r>
            <a:r>
              <a:rPr lang="en-US" b="1" dirty="0">
                <a:solidFill>
                  <a:srgbClr val="00B050"/>
                </a:solidFill>
              </a:rPr>
              <a:t>break</a:t>
            </a:r>
            <a:endParaRPr lang="en-GB" dirty="0"/>
          </a:p>
        </p:txBody>
      </p:sp>
      <p:sp>
        <p:nvSpPr>
          <p:cNvPr id="3" name="Content Placeholder 2">
            <a:extLst>
              <a:ext uri="{FF2B5EF4-FFF2-40B4-BE49-F238E27FC236}">
                <a16:creationId xmlns:a16="http://schemas.microsoft.com/office/drawing/2014/main" id="{7ACA92AD-68F3-4AE0-BF81-C3F432D4AB32}"/>
              </a:ext>
            </a:extLst>
          </p:cNvPr>
          <p:cNvSpPr>
            <a:spLocks noGrp="1"/>
          </p:cNvSpPr>
          <p:nvPr>
            <p:ph idx="1"/>
          </p:nvPr>
        </p:nvSpPr>
        <p:spPr/>
        <p:txBody>
          <a:bodyPr>
            <a:normAutofit/>
          </a:bodyPr>
          <a:lstStyle/>
          <a:p>
            <a:pPr marL="0" indent="0">
              <a:buNone/>
            </a:pPr>
            <a:endParaRPr lang="en-US" dirty="0"/>
          </a:p>
          <a:p>
            <a:pPr marL="0" indent="0">
              <a:buNone/>
            </a:pPr>
            <a:r>
              <a:rPr lang="en-US" dirty="0"/>
              <a:t>Let us practice the </a:t>
            </a:r>
            <a:r>
              <a:rPr lang="en-US" b="1" dirty="0">
                <a:solidFill>
                  <a:srgbClr val="00B050"/>
                </a:solidFill>
              </a:rPr>
              <a:t>while</a:t>
            </a:r>
            <a:r>
              <a:rPr lang="en-US" b="1" dirty="0"/>
              <a:t>/</a:t>
            </a:r>
            <a:r>
              <a:rPr lang="en-US" b="1" dirty="0">
                <a:solidFill>
                  <a:srgbClr val="00B050"/>
                </a:solidFill>
              </a:rPr>
              <a:t>break </a:t>
            </a:r>
            <a:r>
              <a:rPr lang="en-US" dirty="0"/>
              <a:t>concepts a bit, with three activities.</a:t>
            </a:r>
          </a:p>
          <a:p>
            <a:r>
              <a:rPr lang="en-US" dirty="0"/>
              <a:t>Activity 1: How much experience needed for level n?</a:t>
            </a:r>
          </a:p>
          <a:p>
            <a:r>
              <a:rPr lang="en-US" dirty="0"/>
              <a:t>Activity 2: How many hits can you take?</a:t>
            </a:r>
          </a:p>
          <a:p>
            <a:r>
              <a:rPr lang="en-US" dirty="0"/>
              <a:t>Activity 3: Guess the card game, v2.</a:t>
            </a:r>
          </a:p>
          <a:p>
            <a:endParaRPr lang="en-US" dirty="0"/>
          </a:p>
          <a:p>
            <a:pPr marL="0" indent="0">
              <a:buNone/>
            </a:pPr>
            <a:r>
              <a:rPr lang="en-US" i="1" dirty="0"/>
              <a:t>(And as usual, some extra practice/extra challenges!)</a:t>
            </a:r>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3522715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The </a:t>
            </a:r>
            <a:r>
              <a:rPr lang="en-US" b="1" dirty="0">
                <a:solidFill>
                  <a:srgbClr val="00B050"/>
                </a:solidFill>
              </a:rPr>
              <a:t>while</a:t>
            </a:r>
            <a:r>
              <a:rPr lang="en-US" dirty="0"/>
              <a:t> statement</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477108"/>
            <a:ext cx="5181600" cy="5380891"/>
          </a:xfrm>
        </p:spPr>
        <p:txBody>
          <a:bodyPr>
            <a:normAutofit/>
          </a:bodyPr>
          <a:lstStyle/>
          <a:p>
            <a:pPr marL="0" indent="0">
              <a:buNone/>
            </a:pPr>
            <a:r>
              <a:rPr lang="en-US" dirty="0"/>
              <a:t>The </a:t>
            </a:r>
            <a:r>
              <a:rPr lang="en-US" b="1" dirty="0">
                <a:solidFill>
                  <a:srgbClr val="00B050"/>
                </a:solidFill>
              </a:rPr>
              <a:t>while</a:t>
            </a:r>
            <a:r>
              <a:rPr lang="en-US" dirty="0"/>
              <a:t> statement is another type of </a:t>
            </a:r>
            <a:r>
              <a:rPr lang="en-US" b="1" u="sng" dirty="0"/>
              <a:t>conditional structure.</a:t>
            </a:r>
          </a:p>
          <a:p>
            <a:r>
              <a:rPr lang="en-US" b="1" dirty="0"/>
              <a:t>How it works:</a:t>
            </a:r>
          </a:p>
          <a:p>
            <a:pPr lvl="1"/>
            <a:r>
              <a:rPr lang="en-US" dirty="0">
                <a:solidFill>
                  <a:schemeClr val="bg1">
                    <a:lumMod val="65000"/>
                  </a:schemeClr>
                </a:solidFill>
              </a:rPr>
              <a:t>If the Boolean condition specified for the </a:t>
            </a:r>
            <a:r>
              <a:rPr lang="en-US" b="1" dirty="0">
                <a:solidFill>
                  <a:srgbClr val="00B050"/>
                </a:solidFill>
              </a:rPr>
              <a:t>while</a:t>
            </a:r>
            <a:r>
              <a:rPr lang="en-US" dirty="0">
                <a:solidFill>
                  <a:schemeClr val="bg1">
                    <a:lumMod val="65000"/>
                  </a:schemeClr>
                </a:solidFill>
              </a:rPr>
              <a:t> statement is </a:t>
            </a:r>
            <a:r>
              <a:rPr lang="en-US" b="1" dirty="0">
                <a:solidFill>
                  <a:srgbClr val="00B050"/>
                </a:solidFill>
              </a:rPr>
              <a:t>True</a:t>
            </a:r>
            <a:r>
              <a:rPr lang="en-US" dirty="0">
                <a:solidFill>
                  <a:schemeClr val="bg1">
                    <a:lumMod val="65000"/>
                  </a:schemeClr>
                </a:solidFill>
              </a:rPr>
              <a:t>, then execute the block of code inside the </a:t>
            </a:r>
            <a:r>
              <a:rPr lang="en-US" b="1" dirty="0">
                <a:solidFill>
                  <a:srgbClr val="00B050"/>
                </a:solidFill>
              </a:rPr>
              <a:t>while</a:t>
            </a:r>
            <a:r>
              <a:rPr lang="en-US" dirty="0">
                <a:solidFill>
                  <a:schemeClr val="bg1">
                    <a:lumMod val="65000"/>
                  </a:schemeClr>
                </a:solidFill>
              </a:rPr>
              <a:t> statement.</a:t>
            </a:r>
          </a:p>
          <a:p>
            <a:pPr lvl="1"/>
            <a:r>
              <a:rPr lang="en-US" dirty="0">
                <a:solidFill>
                  <a:schemeClr val="bg1">
                    <a:lumMod val="65000"/>
                  </a:schemeClr>
                </a:solidFill>
              </a:rPr>
              <a:t>If the Boolean condition is </a:t>
            </a:r>
            <a:r>
              <a:rPr lang="en-US" b="1" dirty="0">
                <a:solidFill>
                  <a:srgbClr val="00B050"/>
                </a:solidFill>
              </a:rPr>
              <a:t>False</a:t>
            </a:r>
            <a:r>
              <a:rPr lang="en-US" dirty="0">
                <a:solidFill>
                  <a:schemeClr val="bg1">
                    <a:lumMod val="65000"/>
                  </a:schemeClr>
                </a:solidFill>
              </a:rPr>
              <a:t>, ignore the block of code in the </a:t>
            </a:r>
            <a:r>
              <a:rPr lang="en-US" b="1" dirty="0">
                <a:solidFill>
                  <a:srgbClr val="00B050"/>
                </a:solidFill>
              </a:rPr>
              <a:t>while</a:t>
            </a:r>
            <a:r>
              <a:rPr lang="en-US" dirty="0">
                <a:solidFill>
                  <a:schemeClr val="bg1">
                    <a:lumMod val="65000"/>
                  </a:schemeClr>
                </a:solidFill>
              </a:rPr>
              <a:t> statement.</a:t>
            </a:r>
          </a:p>
          <a:p>
            <a:pPr lvl="1"/>
            <a:r>
              <a:rPr lang="en-US" dirty="0"/>
              <a:t>Once we are done executing the code in </a:t>
            </a:r>
            <a:r>
              <a:rPr lang="en-US" b="1" dirty="0">
                <a:solidFill>
                  <a:srgbClr val="00B050"/>
                </a:solidFill>
              </a:rPr>
              <a:t>while</a:t>
            </a:r>
            <a:r>
              <a:rPr lang="en-US" dirty="0"/>
              <a:t>, </a:t>
            </a:r>
            <a:r>
              <a:rPr lang="en-US" b="1" u="sng" dirty="0">
                <a:solidFill>
                  <a:srgbClr val="7030A0"/>
                </a:solidFill>
              </a:rPr>
              <a:t>move back to the while statement, and repeat until the condition is no longer True.</a:t>
            </a:r>
            <a:endParaRPr lang="en-GB" b="1" u="sng" dirty="0"/>
          </a:p>
        </p:txBody>
      </p:sp>
      <p:sp>
        <p:nvSpPr>
          <p:cNvPr id="6" name="Content Placeholder 5">
            <a:extLst>
              <a:ext uri="{FF2B5EF4-FFF2-40B4-BE49-F238E27FC236}">
                <a16:creationId xmlns:a16="http://schemas.microsoft.com/office/drawing/2014/main" id="{B0D6C0F1-6F6F-4DA2-9089-4649A0DAC3A2}"/>
              </a:ext>
            </a:extLst>
          </p:cNvPr>
          <p:cNvSpPr>
            <a:spLocks noGrp="1"/>
          </p:cNvSpPr>
          <p:nvPr>
            <p:ph sz="half" idx="2"/>
          </p:nvPr>
        </p:nvSpPr>
        <p:spPr>
          <a:xfrm>
            <a:off x="6172200" y="1477108"/>
            <a:ext cx="5181600" cy="5380891"/>
          </a:xfrm>
        </p:spPr>
        <p:txBody>
          <a:bodyPr>
            <a:normAutofit/>
          </a:bodyPr>
          <a:lstStyle/>
          <a:p>
            <a:pPr marL="0" indent="0">
              <a:buNone/>
            </a:pPr>
            <a:r>
              <a:rPr lang="en-US" dirty="0"/>
              <a:t>The </a:t>
            </a:r>
            <a:r>
              <a:rPr lang="en-US" b="1" dirty="0">
                <a:solidFill>
                  <a:srgbClr val="00B050"/>
                </a:solidFill>
              </a:rPr>
              <a:t>if</a:t>
            </a:r>
            <a:r>
              <a:rPr lang="en-US" dirty="0"/>
              <a:t> statement is the simplest </a:t>
            </a:r>
            <a:r>
              <a:rPr lang="en-US" b="1" u="sng" dirty="0"/>
              <a:t>conditional</a:t>
            </a:r>
            <a:r>
              <a:rPr lang="en-US" u="sng" dirty="0"/>
              <a:t> </a:t>
            </a:r>
            <a:r>
              <a:rPr lang="en-US" b="1" u="sng" dirty="0"/>
              <a:t>structure</a:t>
            </a:r>
            <a:r>
              <a:rPr lang="en-US" dirty="0"/>
              <a:t>.</a:t>
            </a:r>
          </a:p>
          <a:p>
            <a:r>
              <a:rPr lang="en-US" b="1" dirty="0"/>
              <a:t>How it works:</a:t>
            </a:r>
          </a:p>
          <a:p>
            <a:pPr lvl="1"/>
            <a:r>
              <a:rPr lang="en-US" dirty="0">
                <a:solidFill>
                  <a:schemeClr val="bg1">
                    <a:lumMod val="65000"/>
                  </a:schemeClr>
                </a:solidFill>
              </a:rPr>
              <a:t>If the Boolean condition specified for the </a:t>
            </a:r>
            <a:r>
              <a:rPr lang="en-US" b="1" dirty="0">
                <a:solidFill>
                  <a:srgbClr val="00B050"/>
                </a:solidFill>
              </a:rPr>
              <a:t>if</a:t>
            </a:r>
            <a:r>
              <a:rPr lang="en-US" dirty="0">
                <a:solidFill>
                  <a:schemeClr val="bg1">
                    <a:lumMod val="65000"/>
                  </a:schemeClr>
                </a:solidFill>
              </a:rPr>
              <a:t> statement is </a:t>
            </a:r>
            <a:r>
              <a:rPr lang="en-US" b="1" dirty="0">
                <a:solidFill>
                  <a:srgbClr val="00B050"/>
                </a:solidFill>
              </a:rPr>
              <a:t>True</a:t>
            </a:r>
            <a:r>
              <a:rPr lang="en-US" dirty="0">
                <a:solidFill>
                  <a:schemeClr val="bg1">
                    <a:lumMod val="65000"/>
                  </a:schemeClr>
                </a:solidFill>
              </a:rPr>
              <a:t>, then execute the block of code inside the </a:t>
            </a:r>
            <a:r>
              <a:rPr lang="en-US" b="1" dirty="0">
                <a:solidFill>
                  <a:srgbClr val="00B050"/>
                </a:solidFill>
              </a:rPr>
              <a:t>if</a:t>
            </a:r>
            <a:r>
              <a:rPr lang="en-US" dirty="0">
                <a:solidFill>
                  <a:schemeClr val="bg1">
                    <a:lumMod val="65000"/>
                  </a:schemeClr>
                </a:solidFill>
              </a:rPr>
              <a:t> statement.</a:t>
            </a:r>
          </a:p>
          <a:p>
            <a:pPr lvl="1"/>
            <a:r>
              <a:rPr lang="en-US" dirty="0">
                <a:solidFill>
                  <a:schemeClr val="bg1">
                    <a:lumMod val="65000"/>
                  </a:schemeClr>
                </a:solidFill>
              </a:rPr>
              <a:t>If the Boolean condition is </a:t>
            </a:r>
            <a:r>
              <a:rPr lang="en-US" b="1" dirty="0">
                <a:solidFill>
                  <a:srgbClr val="00B050"/>
                </a:solidFill>
              </a:rPr>
              <a:t>False</a:t>
            </a:r>
            <a:r>
              <a:rPr lang="en-US" dirty="0">
                <a:solidFill>
                  <a:schemeClr val="bg1">
                    <a:lumMod val="65000"/>
                  </a:schemeClr>
                </a:solidFill>
              </a:rPr>
              <a:t>, ignore the block of code in the </a:t>
            </a:r>
            <a:r>
              <a:rPr lang="en-US" b="1" dirty="0">
                <a:solidFill>
                  <a:srgbClr val="00B050"/>
                </a:solidFill>
              </a:rPr>
              <a:t>if</a:t>
            </a:r>
            <a:r>
              <a:rPr lang="en-US" dirty="0">
                <a:solidFill>
                  <a:schemeClr val="bg1">
                    <a:lumMod val="65000"/>
                  </a:schemeClr>
                </a:solidFill>
              </a:rPr>
              <a:t> statement.</a:t>
            </a:r>
          </a:p>
          <a:p>
            <a:pPr lvl="1"/>
            <a:r>
              <a:rPr lang="en-US" dirty="0"/>
              <a:t>Once we are done executing the code in </a:t>
            </a:r>
            <a:r>
              <a:rPr lang="en-US" b="1" dirty="0">
                <a:solidFill>
                  <a:srgbClr val="00B050"/>
                </a:solidFill>
              </a:rPr>
              <a:t>if</a:t>
            </a:r>
            <a:r>
              <a:rPr lang="en-US" dirty="0"/>
              <a:t> (or ignoring it), </a:t>
            </a:r>
            <a:r>
              <a:rPr lang="en-US" b="1" u="sng" dirty="0">
                <a:solidFill>
                  <a:srgbClr val="7030A0"/>
                </a:solidFill>
              </a:rPr>
              <a:t>move on to the next (non-indented) line.</a:t>
            </a:r>
            <a:endParaRPr lang="en-GB" b="1" u="sng" dirty="0">
              <a:solidFill>
                <a:srgbClr val="7030A0"/>
              </a:solidFill>
            </a:endParaRPr>
          </a:p>
          <a:p>
            <a:endParaRPr lang="en-GB" dirty="0"/>
          </a:p>
        </p:txBody>
      </p:sp>
      <p:sp>
        <p:nvSpPr>
          <p:cNvPr id="7" name="Arrow: Left-Right 6">
            <a:extLst>
              <a:ext uri="{FF2B5EF4-FFF2-40B4-BE49-F238E27FC236}">
                <a16:creationId xmlns:a16="http://schemas.microsoft.com/office/drawing/2014/main" id="{CEF461D3-3D78-414D-8340-BBDBB3F2A75D}"/>
              </a:ext>
            </a:extLst>
          </p:cNvPr>
          <p:cNvSpPr/>
          <p:nvPr/>
        </p:nvSpPr>
        <p:spPr>
          <a:xfrm>
            <a:off x="5939692" y="3310792"/>
            <a:ext cx="609600" cy="2364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Left-Right 7">
            <a:extLst>
              <a:ext uri="{FF2B5EF4-FFF2-40B4-BE49-F238E27FC236}">
                <a16:creationId xmlns:a16="http://schemas.microsoft.com/office/drawing/2014/main" id="{300CFD12-91DB-403F-A12A-28ECF43FF825}"/>
              </a:ext>
            </a:extLst>
          </p:cNvPr>
          <p:cNvSpPr/>
          <p:nvPr/>
        </p:nvSpPr>
        <p:spPr>
          <a:xfrm>
            <a:off x="5939692" y="4540982"/>
            <a:ext cx="609600" cy="2364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8673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The </a:t>
            </a:r>
            <a:r>
              <a:rPr lang="en-US" b="1" dirty="0">
                <a:solidFill>
                  <a:srgbClr val="00B050"/>
                </a:solidFill>
              </a:rPr>
              <a:t>while</a:t>
            </a:r>
            <a:r>
              <a:rPr lang="en-US" dirty="0"/>
              <a:t> statement</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477108"/>
            <a:ext cx="5181600" cy="5380891"/>
          </a:xfrm>
        </p:spPr>
        <p:txBody>
          <a:bodyPr>
            <a:normAutofit/>
          </a:bodyPr>
          <a:lstStyle/>
          <a:p>
            <a:pPr marL="0" indent="0">
              <a:buNone/>
            </a:pPr>
            <a:r>
              <a:rPr lang="en-US" dirty="0"/>
              <a:t>The </a:t>
            </a:r>
            <a:r>
              <a:rPr lang="en-US" b="1" dirty="0">
                <a:solidFill>
                  <a:srgbClr val="00B050"/>
                </a:solidFill>
              </a:rPr>
              <a:t>while</a:t>
            </a:r>
            <a:r>
              <a:rPr lang="en-US" dirty="0"/>
              <a:t> statement is another type of </a:t>
            </a:r>
            <a:r>
              <a:rPr lang="en-US" b="1" u="sng" dirty="0"/>
              <a:t>conditional structure.</a:t>
            </a:r>
          </a:p>
          <a:p>
            <a:r>
              <a:rPr lang="en-US" b="1" dirty="0"/>
              <a:t>How it works:</a:t>
            </a:r>
          </a:p>
          <a:p>
            <a:pPr lvl="1"/>
            <a:r>
              <a:rPr lang="en-US" dirty="0"/>
              <a:t>If the Boolean condition specified for the </a:t>
            </a:r>
            <a:r>
              <a:rPr lang="en-US" b="1" dirty="0">
                <a:solidFill>
                  <a:srgbClr val="00B050"/>
                </a:solidFill>
              </a:rPr>
              <a:t>while</a:t>
            </a:r>
            <a:r>
              <a:rPr lang="en-US" dirty="0"/>
              <a:t> statement is </a:t>
            </a:r>
            <a:r>
              <a:rPr lang="en-US" b="1" dirty="0">
                <a:solidFill>
                  <a:srgbClr val="00B050"/>
                </a:solidFill>
              </a:rPr>
              <a:t>True</a:t>
            </a:r>
            <a:r>
              <a:rPr lang="en-US" dirty="0"/>
              <a:t>, then execute the block of code inside the </a:t>
            </a:r>
            <a:r>
              <a:rPr lang="en-US" b="1" dirty="0">
                <a:solidFill>
                  <a:srgbClr val="00B050"/>
                </a:solidFill>
              </a:rPr>
              <a:t>while</a:t>
            </a:r>
            <a:r>
              <a:rPr lang="en-US" dirty="0"/>
              <a:t> statement.</a:t>
            </a:r>
          </a:p>
          <a:p>
            <a:pPr lvl="1"/>
            <a:r>
              <a:rPr lang="en-US" dirty="0"/>
              <a:t>If the Boolean condition is </a:t>
            </a:r>
            <a:r>
              <a:rPr lang="en-US" b="1" dirty="0">
                <a:solidFill>
                  <a:srgbClr val="00B050"/>
                </a:solidFill>
              </a:rPr>
              <a:t>False</a:t>
            </a:r>
            <a:r>
              <a:rPr lang="en-US" dirty="0"/>
              <a:t>, ignore the block of code in the </a:t>
            </a:r>
            <a:r>
              <a:rPr lang="en-US" b="1" dirty="0">
                <a:solidFill>
                  <a:srgbClr val="00B050"/>
                </a:solidFill>
              </a:rPr>
              <a:t>while</a:t>
            </a:r>
            <a:r>
              <a:rPr lang="en-US" dirty="0"/>
              <a:t> statement.</a:t>
            </a:r>
          </a:p>
          <a:p>
            <a:pPr lvl="1"/>
            <a:r>
              <a:rPr lang="en-US" dirty="0"/>
              <a:t>Once we are done executing the code in </a:t>
            </a:r>
            <a:r>
              <a:rPr lang="en-US" b="1" dirty="0">
                <a:solidFill>
                  <a:srgbClr val="00B050"/>
                </a:solidFill>
              </a:rPr>
              <a:t>while</a:t>
            </a:r>
            <a:r>
              <a:rPr lang="en-US" dirty="0"/>
              <a:t>, </a:t>
            </a:r>
            <a:r>
              <a:rPr lang="en-US" b="1" u="sng" dirty="0">
                <a:solidFill>
                  <a:srgbClr val="7030A0"/>
                </a:solidFill>
              </a:rPr>
              <a:t>move back to the while statement, and repeat until the condition is no longer True.</a:t>
            </a:r>
            <a:endParaRPr lang="en-GB" b="1" u="sng" dirty="0"/>
          </a:p>
        </p:txBody>
      </p:sp>
      <p:pic>
        <p:nvPicPr>
          <p:cNvPr id="9" name="Picture 8">
            <a:extLst>
              <a:ext uri="{FF2B5EF4-FFF2-40B4-BE49-F238E27FC236}">
                <a16:creationId xmlns:a16="http://schemas.microsoft.com/office/drawing/2014/main" id="{AF743178-48AB-468A-92F4-5C4186810170}"/>
              </a:ext>
            </a:extLst>
          </p:cNvPr>
          <p:cNvPicPr>
            <a:picLocks noChangeAspect="1"/>
          </p:cNvPicPr>
          <p:nvPr/>
        </p:nvPicPr>
        <p:blipFill rotWithShape="1">
          <a:blip r:embed="rId3"/>
          <a:srcRect l="56733" t="25878" r="30434" b="29551"/>
          <a:stretch/>
        </p:blipFill>
        <p:spPr>
          <a:xfrm>
            <a:off x="6304971" y="550506"/>
            <a:ext cx="5712858" cy="6200420"/>
          </a:xfrm>
          <a:prstGeom prst="rect">
            <a:avLst/>
          </a:prstGeom>
        </p:spPr>
      </p:pic>
    </p:spTree>
    <p:extLst>
      <p:ext uri="{BB962C8B-B14F-4D97-AF65-F5344CB8AC3E}">
        <p14:creationId xmlns:p14="http://schemas.microsoft.com/office/powerpoint/2010/main" val="3380505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2862-0C00-46D4-9B38-25E57F36BEF9}"/>
              </a:ext>
            </a:extLst>
          </p:cNvPr>
          <p:cNvSpPr>
            <a:spLocks noGrp="1"/>
          </p:cNvSpPr>
          <p:nvPr>
            <p:ph type="title"/>
          </p:nvPr>
        </p:nvSpPr>
        <p:spPr>
          <a:xfrm>
            <a:off x="838200" y="365125"/>
            <a:ext cx="10515600" cy="1325563"/>
          </a:xfrm>
        </p:spPr>
        <p:txBody>
          <a:bodyPr/>
          <a:lstStyle/>
          <a:p>
            <a:r>
              <a:rPr lang="en-US" dirty="0"/>
              <a:t>Architectures: </a:t>
            </a:r>
            <a:r>
              <a:rPr lang="en-US" b="1" dirty="0">
                <a:solidFill>
                  <a:srgbClr val="00B050"/>
                </a:solidFill>
              </a:rPr>
              <a:t>if</a:t>
            </a:r>
            <a:r>
              <a:rPr lang="en-US" dirty="0"/>
              <a:t> vs. </a:t>
            </a:r>
            <a:r>
              <a:rPr lang="en-US" b="1" dirty="0">
                <a:solidFill>
                  <a:srgbClr val="00B050"/>
                </a:solidFill>
              </a:rPr>
              <a:t>while</a:t>
            </a:r>
            <a:endParaRPr lang="en-GB" b="1" dirty="0">
              <a:solidFill>
                <a:srgbClr val="00B050"/>
              </a:solidFill>
            </a:endParaRPr>
          </a:p>
        </p:txBody>
      </p:sp>
      <p:graphicFrame>
        <p:nvGraphicFramePr>
          <p:cNvPr id="5" name="Diagram 4">
            <a:extLst>
              <a:ext uri="{FF2B5EF4-FFF2-40B4-BE49-F238E27FC236}">
                <a16:creationId xmlns:a16="http://schemas.microsoft.com/office/drawing/2014/main" id="{41AB4AF7-7585-4D05-A19F-120538659E18}"/>
              </a:ext>
            </a:extLst>
          </p:cNvPr>
          <p:cNvGraphicFramePr/>
          <p:nvPr>
            <p:extLst>
              <p:ext uri="{D42A27DB-BD31-4B8C-83A1-F6EECF244321}">
                <p14:modId xmlns:p14="http://schemas.microsoft.com/office/powerpoint/2010/main" val="713543011"/>
              </p:ext>
            </p:extLst>
          </p:nvPr>
        </p:nvGraphicFramePr>
        <p:xfrm>
          <a:off x="562707" y="1941066"/>
          <a:ext cx="4384431" cy="4801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0508396C-6AF4-4062-9B8C-854D1B53F770}"/>
              </a:ext>
            </a:extLst>
          </p:cNvPr>
          <p:cNvCxnSpPr>
            <a:cxnSpLocks/>
          </p:cNvCxnSpPr>
          <p:nvPr/>
        </p:nvCxnSpPr>
        <p:spPr>
          <a:xfrm>
            <a:off x="3860800" y="5427406"/>
            <a:ext cx="0" cy="812122"/>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14C13A-29E2-40AF-BAA7-777131120D88}"/>
              </a:ext>
            </a:extLst>
          </p:cNvPr>
          <p:cNvCxnSpPr>
            <a:cxnSpLocks/>
          </p:cNvCxnSpPr>
          <p:nvPr/>
        </p:nvCxnSpPr>
        <p:spPr>
          <a:xfrm>
            <a:off x="3274646" y="6239528"/>
            <a:ext cx="586154" cy="0"/>
          </a:xfrm>
          <a:prstGeom prst="line">
            <a:avLst/>
          </a:prstGeom>
          <a:ln w="5715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1" name="Diagram 10">
            <a:extLst>
              <a:ext uri="{FF2B5EF4-FFF2-40B4-BE49-F238E27FC236}">
                <a16:creationId xmlns:a16="http://schemas.microsoft.com/office/drawing/2014/main" id="{BA8C3836-ED0A-4DEB-AB76-A32F1291E5C0}"/>
              </a:ext>
            </a:extLst>
          </p:cNvPr>
          <p:cNvGraphicFramePr/>
          <p:nvPr>
            <p:extLst>
              <p:ext uri="{D42A27DB-BD31-4B8C-83A1-F6EECF244321}">
                <p14:modId xmlns:p14="http://schemas.microsoft.com/office/powerpoint/2010/main" val="3894014517"/>
              </p:ext>
            </p:extLst>
          </p:nvPr>
        </p:nvGraphicFramePr>
        <p:xfrm>
          <a:off x="7119816" y="1452033"/>
          <a:ext cx="4384431" cy="48019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2" name="Straight Connector 11">
            <a:extLst>
              <a:ext uri="{FF2B5EF4-FFF2-40B4-BE49-F238E27FC236}">
                <a16:creationId xmlns:a16="http://schemas.microsoft.com/office/drawing/2014/main" id="{B5ABA151-D4FD-4ED5-87A5-F7A40242761B}"/>
              </a:ext>
            </a:extLst>
          </p:cNvPr>
          <p:cNvCxnSpPr>
            <a:cxnSpLocks/>
          </p:cNvCxnSpPr>
          <p:nvPr/>
        </p:nvCxnSpPr>
        <p:spPr>
          <a:xfrm flipH="1">
            <a:off x="6822831" y="2579075"/>
            <a:ext cx="1336431" cy="0"/>
          </a:xfrm>
          <a:prstGeom prst="line">
            <a:avLst/>
          </a:prstGeom>
          <a:ln w="5715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54187E-DC79-4726-BE7D-9D0EE24D4518}"/>
              </a:ext>
            </a:extLst>
          </p:cNvPr>
          <p:cNvCxnSpPr>
            <a:cxnSpLocks/>
          </p:cNvCxnSpPr>
          <p:nvPr/>
        </p:nvCxnSpPr>
        <p:spPr>
          <a:xfrm flipH="1">
            <a:off x="6822832" y="2579075"/>
            <a:ext cx="1" cy="374186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6FA002-C304-4FDB-8A74-DAA749DDCEF9}"/>
              </a:ext>
            </a:extLst>
          </p:cNvPr>
          <p:cNvCxnSpPr>
            <a:cxnSpLocks/>
          </p:cNvCxnSpPr>
          <p:nvPr/>
        </p:nvCxnSpPr>
        <p:spPr>
          <a:xfrm>
            <a:off x="6822831" y="6320935"/>
            <a:ext cx="164123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BAD520-EBE1-4ADB-8170-6F59C7702E41}"/>
              </a:ext>
            </a:extLst>
          </p:cNvPr>
          <p:cNvCxnSpPr>
            <a:cxnSpLocks/>
          </p:cNvCxnSpPr>
          <p:nvPr/>
        </p:nvCxnSpPr>
        <p:spPr>
          <a:xfrm>
            <a:off x="8464062" y="5595814"/>
            <a:ext cx="0" cy="72512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5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DD9E1-2C9C-D81A-7DDC-6B9CAB596EAB}"/>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D00A48D1-CE88-013E-C0DF-107D50845712}"/>
              </a:ext>
            </a:extLst>
          </p:cNvPr>
          <p:cNvPicPr>
            <a:picLocks noChangeAspect="1"/>
          </p:cNvPicPr>
          <p:nvPr/>
        </p:nvPicPr>
        <p:blipFill rotWithShape="1">
          <a:blip r:embed="rId3"/>
          <a:srcRect l="56733" t="25878" r="30434" b="29551"/>
          <a:stretch/>
        </p:blipFill>
        <p:spPr>
          <a:xfrm>
            <a:off x="6304971" y="550506"/>
            <a:ext cx="5712858" cy="6200420"/>
          </a:xfrm>
          <a:prstGeom prst="rect">
            <a:avLst/>
          </a:prstGeom>
        </p:spPr>
      </p:pic>
      <p:graphicFrame>
        <p:nvGraphicFramePr>
          <p:cNvPr id="8" name="Diagram 7">
            <a:extLst>
              <a:ext uri="{FF2B5EF4-FFF2-40B4-BE49-F238E27FC236}">
                <a16:creationId xmlns:a16="http://schemas.microsoft.com/office/drawing/2014/main" id="{600F4A31-4971-C278-7826-33CCE49E0395}"/>
              </a:ext>
            </a:extLst>
          </p:cNvPr>
          <p:cNvGraphicFramePr/>
          <p:nvPr/>
        </p:nvGraphicFramePr>
        <p:xfrm>
          <a:off x="250371" y="185057"/>
          <a:ext cx="6054600" cy="65658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4E075447-709E-3E87-16A3-84DB5767E154}"/>
              </a:ext>
            </a:extLst>
          </p:cNvPr>
          <p:cNvSpPr txBox="1"/>
          <p:nvPr/>
        </p:nvSpPr>
        <p:spPr>
          <a:xfrm>
            <a:off x="620486" y="4789715"/>
            <a:ext cx="2111828" cy="646331"/>
          </a:xfrm>
          <a:prstGeom prst="rect">
            <a:avLst/>
          </a:prstGeom>
          <a:solidFill>
            <a:schemeClr val="accent2"/>
          </a:solidFill>
          <a:ln w="38100">
            <a:solidFill>
              <a:schemeClr val="tx1"/>
            </a:solidFill>
          </a:ln>
        </p:spPr>
        <p:txBody>
          <a:bodyPr wrap="square" rtlCol="0">
            <a:spAutoFit/>
          </a:bodyPr>
          <a:lstStyle/>
          <a:p>
            <a:pPr algn="ctr"/>
            <a:r>
              <a:rPr lang="en-GB" b="1" dirty="0"/>
              <a:t>SOME MORE ITERATIONS</a:t>
            </a:r>
          </a:p>
        </p:txBody>
      </p:sp>
      <p:cxnSp>
        <p:nvCxnSpPr>
          <p:cNvPr id="12" name="Straight Arrow Connector 11">
            <a:extLst>
              <a:ext uri="{FF2B5EF4-FFF2-40B4-BE49-F238E27FC236}">
                <a16:creationId xmlns:a16="http://schemas.microsoft.com/office/drawing/2014/main" id="{93E612B4-8171-A4C4-C236-90212321C93E}"/>
              </a:ext>
            </a:extLst>
          </p:cNvPr>
          <p:cNvCxnSpPr>
            <a:cxnSpLocks/>
          </p:cNvCxnSpPr>
          <p:nvPr/>
        </p:nvCxnSpPr>
        <p:spPr>
          <a:xfrm>
            <a:off x="283029" y="97971"/>
            <a:ext cx="32658" cy="6652955"/>
          </a:xfrm>
          <a:prstGeom prst="straightConnector1">
            <a:avLst/>
          </a:prstGeom>
          <a:ln w="1270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04735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181600" cy="4911237"/>
          </a:xfrm>
        </p:spPr>
        <p:txBody>
          <a:bodyPr>
            <a:normAutofit/>
          </a:bodyPr>
          <a:lstStyle/>
          <a:p>
            <a:pPr marL="0" indent="0">
              <a:buNone/>
            </a:pPr>
            <a:r>
              <a:rPr lang="en-US" dirty="0"/>
              <a:t>The </a:t>
            </a:r>
            <a:r>
              <a:rPr lang="en-US" b="1" dirty="0">
                <a:solidFill>
                  <a:srgbClr val="00B050"/>
                </a:solidFill>
              </a:rPr>
              <a:t>while </a:t>
            </a:r>
            <a:r>
              <a:rPr lang="en-US" dirty="0"/>
              <a:t>statement repeats a condition until it is no longer </a:t>
            </a:r>
            <a:r>
              <a:rPr lang="en-US" b="1" dirty="0">
                <a:solidFill>
                  <a:srgbClr val="00B050"/>
                </a:solidFill>
              </a:rPr>
              <a:t>True</a:t>
            </a:r>
            <a:r>
              <a:rPr lang="en-US" dirty="0"/>
              <a:t>.</a:t>
            </a:r>
          </a:p>
          <a:p>
            <a:pPr marL="0" indent="0">
              <a:buNone/>
            </a:pPr>
            <a:r>
              <a:rPr lang="en-US" dirty="0"/>
              <a:t>This means that </a:t>
            </a:r>
            <a:r>
              <a:rPr lang="en-US" u="sng" dirty="0"/>
              <a:t>there should be a clear process that </a:t>
            </a:r>
            <a:r>
              <a:rPr lang="en-US" b="1" u="sng" dirty="0"/>
              <a:t>makes your condition</a:t>
            </a:r>
            <a:r>
              <a:rPr lang="en-US" u="sng" dirty="0"/>
              <a:t> </a:t>
            </a:r>
            <a:r>
              <a:rPr lang="en-US" b="1" u="sng" dirty="0"/>
              <a:t>no longer </a:t>
            </a:r>
            <a:r>
              <a:rPr lang="en-US" b="1" u="sng" dirty="0">
                <a:solidFill>
                  <a:srgbClr val="00B050"/>
                </a:solidFill>
              </a:rPr>
              <a:t>True</a:t>
            </a:r>
            <a:r>
              <a:rPr lang="en-US" u="sng" dirty="0"/>
              <a:t>, at some point</a:t>
            </a:r>
            <a:r>
              <a:rPr lang="en-US" dirty="0"/>
              <a:t>.</a:t>
            </a:r>
          </a:p>
          <a:p>
            <a:pPr marL="0" indent="0">
              <a:buNone/>
            </a:pPr>
            <a:endParaRPr lang="en-US" dirty="0"/>
          </a:p>
        </p:txBody>
      </p:sp>
      <p:pic>
        <p:nvPicPr>
          <p:cNvPr id="6" name="Picture 5">
            <a:extLst>
              <a:ext uri="{FF2B5EF4-FFF2-40B4-BE49-F238E27FC236}">
                <a16:creationId xmlns:a16="http://schemas.microsoft.com/office/drawing/2014/main" id="{8381ADB9-39C0-498F-9A31-A63A2B5D7BD4}"/>
              </a:ext>
            </a:extLst>
          </p:cNvPr>
          <p:cNvPicPr>
            <a:picLocks noChangeAspect="1"/>
          </p:cNvPicPr>
          <p:nvPr/>
        </p:nvPicPr>
        <p:blipFill rotWithShape="1">
          <a:blip r:embed="rId3"/>
          <a:srcRect l="56733" t="25878" r="30434" b="29551"/>
          <a:stretch/>
        </p:blipFill>
        <p:spPr>
          <a:xfrm>
            <a:off x="7053943" y="1363398"/>
            <a:ext cx="4963886" cy="5387527"/>
          </a:xfrm>
          <a:prstGeom prst="rect">
            <a:avLst/>
          </a:prstGeom>
        </p:spPr>
      </p:pic>
    </p:spTree>
    <p:extLst>
      <p:ext uri="{BB962C8B-B14F-4D97-AF65-F5344CB8AC3E}">
        <p14:creationId xmlns:p14="http://schemas.microsoft.com/office/powerpoint/2010/main" val="3764309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181600" cy="4911237"/>
          </a:xfrm>
        </p:spPr>
        <p:txBody>
          <a:bodyPr>
            <a:normAutofit/>
          </a:bodyPr>
          <a:lstStyle/>
          <a:p>
            <a:pPr marL="0" indent="0">
              <a:buNone/>
            </a:pPr>
            <a:r>
              <a:rPr lang="en-US" dirty="0"/>
              <a:t>The </a:t>
            </a:r>
            <a:r>
              <a:rPr lang="en-US" b="1" dirty="0">
                <a:solidFill>
                  <a:srgbClr val="00B050"/>
                </a:solidFill>
              </a:rPr>
              <a:t>while </a:t>
            </a:r>
            <a:r>
              <a:rPr lang="en-US" dirty="0"/>
              <a:t>statement repeats a condition until it is no longer </a:t>
            </a:r>
            <a:r>
              <a:rPr lang="en-US" b="1" dirty="0">
                <a:solidFill>
                  <a:srgbClr val="00B050"/>
                </a:solidFill>
              </a:rPr>
              <a:t>True</a:t>
            </a:r>
            <a:r>
              <a:rPr lang="en-US" dirty="0"/>
              <a:t>.</a:t>
            </a:r>
          </a:p>
          <a:p>
            <a:pPr marL="0" indent="0">
              <a:buNone/>
            </a:pPr>
            <a:r>
              <a:rPr lang="en-US" dirty="0"/>
              <a:t>This means that </a:t>
            </a:r>
            <a:r>
              <a:rPr lang="en-US" u="sng" dirty="0"/>
              <a:t>there should be a clear process that </a:t>
            </a:r>
            <a:r>
              <a:rPr lang="en-US" b="1" u="sng" dirty="0"/>
              <a:t>makes your condition</a:t>
            </a:r>
            <a:r>
              <a:rPr lang="en-US" u="sng" dirty="0"/>
              <a:t> </a:t>
            </a:r>
            <a:r>
              <a:rPr lang="en-US" b="1" u="sng" dirty="0"/>
              <a:t>no longer </a:t>
            </a:r>
            <a:r>
              <a:rPr lang="en-US" b="1" u="sng" dirty="0">
                <a:solidFill>
                  <a:srgbClr val="00B050"/>
                </a:solidFill>
              </a:rPr>
              <a:t>True</a:t>
            </a:r>
            <a:r>
              <a:rPr lang="en-US" u="sng" dirty="0"/>
              <a:t>, at some point</a:t>
            </a:r>
            <a:r>
              <a:rPr lang="en-US" dirty="0"/>
              <a:t>.</a:t>
            </a:r>
          </a:p>
          <a:p>
            <a:pPr marL="0" indent="0">
              <a:buNone/>
            </a:pPr>
            <a:endParaRPr lang="en-US" dirty="0"/>
          </a:p>
          <a:p>
            <a:pPr marL="0" indent="0">
              <a:buNone/>
            </a:pPr>
            <a:r>
              <a:rPr lang="en-US" dirty="0"/>
              <a:t>Otherwise, big problem!</a:t>
            </a:r>
          </a:p>
          <a:p>
            <a:r>
              <a:rPr lang="en-US" dirty="0"/>
              <a:t>The </a:t>
            </a:r>
            <a:r>
              <a:rPr lang="en-US" b="1" dirty="0">
                <a:solidFill>
                  <a:srgbClr val="00B050"/>
                </a:solidFill>
              </a:rPr>
              <a:t>while</a:t>
            </a:r>
            <a:r>
              <a:rPr lang="en-US" dirty="0"/>
              <a:t> block will keep on repeating indefinitely…</a:t>
            </a:r>
            <a:br>
              <a:rPr lang="en-US" dirty="0"/>
            </a:br>
            <a:r>
              <a:rPr lang="en-US" dirty="0"/>
              <a:t>This is called an </a:t>
            </a:r>
            <a:r>
              <a:rPr lang="en-US" b="1" dirty="0">
                <a:solidFill>
                  <a:srgbClr val="7030A0"/>
                </a:solidFill>
              </a:rPr>
              <a:t>infinite loop</a:t>
            </a:r>
            <a:r>
              <a:rPr lang="en-US" dirty="0"/>
              <a:t>.</a:t>
            </a:r>
            <a:endParaRPr lang="en-GB" dirty="0"/>
          </a:p>
        </p:txBody>
      </p:sp>
      <p:pic>
        <p:nvPicPr>
          <p:cNvPr id="3" name="Picture 2">
            <a:extLst>
              <a:ext uri="{FF2B5EF4-FFF2-40B4-BE49-F238E27FC236}">
                <a16:creationId xmlns:a16="http://schemas.microsoft.com/office/drawing/2014/main" id="{F7602684-3C08-4E59-B954-604602E36F1E}"/>
              </a:ext>
            </a:extLst>
          </p:cNvPr>
          <p:cNvPicPr>
            <a:picLocks noChangeAspect="1"/>
          </p:cNvPicPr>
          <p:nvPr/>
        </p:nvPicPr>
        <p:blipFill rotWithShape="1">
          <a:blip r:embed="rId3"/>
          <a:srcRect l="53013" t="23795" r="31730" b="19795"/>
          <a:stretch/>
        </p:blipFill>
        <p:spPr>
          <a:xfrm>
            <a:off x="6283569" y="200639"/>
            <a:ext cx="5588000" cy="6456722"/>
          </a:xfrm>
          <a:prstGeom prst="rect">
            <a:avLst/>
          </a:prstGeom>
        </p:spPr>
      </p:pic>
    </p:spTree>
    <p:extLst>
      <p:ext uri="{BB962C8B-B14F-4D97-AF65-F5344CB8AC3E}">
        <p14:creationId xmlns:p14="http://schemas.microsoft.com/office/powerpoint/2010/main" val="5441451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4.0.5919"/>
  <p:tag name="SLIDO_PRESENTATION_ID" val="620e9c84-c4fa-4cc2-9366-6f307ad28e3e"/>
  <p:tag name="SLIDO_EVENT_UUID" val="d4c82fc1-0973-44f5-8433-3b6f6ff66682"/>
  <p:tag name="SLIDO_EVENT_SECTION_UUID" val="4587d0d4-2b81-4acf-9824-6c9069a26595"/>
</p:tagLst>
</file>

<file path=ppt/tags/tag1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1.xml><?xml version="1.0" encoding="utf-8"?>
<p:tagLst xmlns:a="http://schemas.openxmlformats.org/drawingml/2006/main" xmlns:r="http://schemas.openxmlformats.org/officeDocument/2006/relationships" xmlns:p="http://schemas.openxmlformats.org/presentationml/2006/main">
  <p:tag name="SLIDO_ELEMENT" val="dotty"/>
</p:tagLst>
</file>

<file path=ppt/tags/tag12.xml><?xml version="1.0" encoding="utf-8"?>
<p:tagLst xmlns:a="http://schemas.openxmlformats.org/drawingml/2006/main" xmlns:r="http://schemas.openxmlformats.org/officeDocument/2006/relationships" xmlns:p="http://schemas.openxmlformats.org/presentationml/2006/main">
  <p:tag name="SLIDO_ELEMENT" val="logo"/>
</p:tagLst>
</file>

<file path=ppt/tags/tag1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14.xml><?xml version="1.0" encoding="utf-8"?>
<p:tagLst xmlns:a="http://schemas.openxmlformats.org/drawingml/2006/main" xmlns:r="http://schemas.openxmlformats.org/officeDocument/2006/relationships" xmlns:p="http://schemas.openxmlformats.org/presentationml/2006/main">
  <p:tag name="SLIDO_ELEMENT" val="title"/>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METADATA" val="eyJUaW1lc3RhbXAiOjE3MzMzMDM0MTV9"/>
  <p:tag name="SLIDO_TYPE" val="SlidoPoll"/>
  <p:tag name="SLIDO_POLL_UUID" val="d2b78deb-e6d5-4d0f-b8fd-83b2509c40b1"/>
  <p:tag name="SLIDO_POLL_QUESTION_UUID" val="0785fefc-9274-4d05-8dc2-cb2c808aaf48"/>
  <p:tag name="SLIDO_TIMELINE" val="W3sicG9sbFF1ZXN0aW9uVXVpZCI6IjA3ODVmZWZjLTkyNzQtNGQwNS04ZGMyLWNiMmM4MDhhYWY0OCIsInNob3dSZXN1bHRzIjpmYWxzZSwic2hvd0NvcnJlY3RBbnN3ZXJzIjpmYWxzZSwidm90aW5nTG9ja2VkIjpmYWxzZX0seyJwb2xsUXVlc3Rpb25VdWlkIjoiMDc4NWZlZmMtOTI3NC00ZDA1LThkYzItY2IyYzgwOGFhZjQ4Iiwic2hvd1Jlc3VsdHMiOnRydWUsInNob3dDb3JyZWN0QW5zd2VycyI6ZmFsc2UsInZvdGluZ0xvY2tlZCI6dHJ1ZX0seyJwb2xsUXVlc3Rpb25VdWlkIjoiMDc4NWZlZmMtOTI3NC00ZDA1LThkYzItY2IyYzgwOGFhZjQ4Iiwic2hvd1Jlc3VsdHMiOnRydWUsInNob3dDb3JyZWN0QW5zd2VycyI6dHJ1ZSwidm90aW5nTG9ja2VkIjp0cnVlfV0="/>
</p:tagLst>
</file>

<file path=ppt/tags/tag1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8.xml><?xml version="1.0" encoding="utf-8"?>
<p:tagLst xmlns:a="http://schemas.openxmlformats.org/drawingml/2006/main" xmlns:r="http://schemas.openxmlformats.org/officeDocument/2006/relationships" xmlns:p="http://schemas.openxmlformats.org/presentationml/2006/main">
  <p:tag name="SLIDO_ELEMENT" val="dotty"/>
</p:tagLst>
</file>

<file path=ppt/tags/tag19.xml><?xml version="1.0" encoding="utf-8"?>
<p:tagLst xmlns:a="http://schemas.openxmlformats.org/drawingml/2006/main" xmlns:r="http://schemas.openxmlformats.org/officeDocument/2006/relationships" xmlns:p="http://schemas.openxmlformats.org/presentationml/2006/main">
  <p:tag name="SLIDO_ELEMENT" val="logo"/>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zMzMDI4MzZ9"/>
  <p:tag name="SLIDO_TYPE" val="SlidoPoll"/>
  <p:tag name="SLIDO_POLL_UUID" val="d2b78deb-e6d5-4d0f-b8fd-83b2509c40b1"/>
  <p:tag name="SLIDO_POLL_QUESTION_UUID" val="df5b978a-6a17-4e70-b38a-4136f0fb7e6b"/>
  <p:tag name="SLIDO_TIMELINE" val="W3sic2NyZWVuIjoiUXVpekpvaW5pbmciLCJzaG93UmVzdWx0cyI6ZmFsc2UsInNob3dDb3JyZWN0QW5zd2VycyI6ZmFsc2UsInZvdGluZ0xvY2tlZCI6ZmFsc2V9LHsicG9sbFF1ZXN0aW9uVXVpZCI6ImRmNWI5NzhhLTZhMTctNGU3MC1iMzhhLTQxMzZmMGZiN2U2YiIsInNob3dSZXN1bHRzIjpmYWxzZSwic2hvd0NvcnJlY3RBbnN3ZXJzIjpmYWxzZSwidm90aW5nTG9ja2VkIjpmYWxzZX0seyJwb2xsUXVlc3Rpb25VdWlkIjoiZGY1Yjk3OGEtNmExNy00ZTcwLWIzOGEtNDEzNmYwZmI3ZTZiIiwic2hvd1Jlc3VsdHMiOnRydWUsInNob3dDb3JyZWN0QW5zd2VycyI6ZmFsc2UsInZvdGluZ0xvY2tlZCI6dHJ1ZX0seyJwb2xsUXVlc3Rpb25VdWlkIjoiZGY1Yjk3OGEtNmExNy00ZTcwLWIzOGEtNDEzNmYwZmI3ZTZiIiwic2hvd1Jlc3VsdHMiOnRydWUsInNob3dDb3JyZWN0QW5zd2VycyI6dHJ1ZSwidm90aW5nTG9ja2VkIjp0cnVlfV0="/>
</p:tagLst>
</file>

<file path=ppt/tags/tag2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1.xml><?xml version="1.0" encoding="utf-8"?>
<p:tagLst xmlns:a="http://schemas.openxmlformats.org/drawingml/2006/main" xmlns:r="http://schemas.openxmlformats.org/officeDocument/2006/relationships" xmlns:p="http://schemas.openxmlformats.org/presentationml/2006/main">
  <p:tag name="SLIDO_ELEMENT" val="title"/>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METADATA" val="eyJUaW1lc3RhbXAiOjE3MzMzMDM1NDJ9"/>
  <p:tag name="SLIDO_TYPE" val="SlidoPoll"/>
  <p:tag name="SLIDO_POLL_UUID" val="d2b78deb-e6d5-4d0f-b8fd-83b2509c40b1"/>
  <p:tag name="SLIDO_POLL_QUESTION_UUID" val="eae4517e-36c6-43f6-b98e-3b882eae899d"/>
  <p:tag name="SLIDO_TIMELINE" val="W3sicG9sbFF1ZXN0aW9uVXVpZCI6ImVhZTQ1MTdlLTM2YzYtNDNmNi1iOThlLTNiODgyZWFlODk5ZCIsInNob3dSZXN1bHRzIjpmYWxzZSwic2hvd0NvcnJlY3RBbnN3ZXJzIjpmYWxzZSwidm90aW5nTG9ja2VkIjpmYWxzZX0seyJwb2xsUXVlc3Rpb25VdWlkIjoiZWFlNDUxN2UtMzZjNi00M2Y2LWI5OGUtM2I4ODJlYWU4OTlkIiwic2hvd1Jlc3VsdHMiOnRydWUsInNob3dDb3JyZWN0QW5zd2VycyI6ZmFsc2UsInZvdGluZ0xvY2tlZCI6dHJ1ZX0seyJwb2xsUXVlc3Rpb25VdWlkIjoiZWFlNDUxN2UtMzZjNi00M2Y2LWI5OGUtM2I4ODJlYWU4OTlkIiwic2hvd1Jlc3VsdHMiOnRydWUsInNob3dDb3JyZWN0QW5zd2VycyI6dHJ1ZSwidm90aW5nTG9ja2VkIjp0cnVlfSx7InNjcmVlbiI6IlF1aXpMZWFkZXJib2FyZCIsInBvbGxRdWVzdGlvblV1aWQiOiJlYWU0NTE3ZS0zNmM2LTQzZjYtYjk4ZS0zYjg4MmVhZTg5OWQiLCJzaG93UmVzdWx0cyI6dHJ1ZSwic2hvd0NvcnJlY3RBbnN3ZXJzIjp0cnVlLCJ2b3RpbmdMb2NrZWQiOnRydWV9XQ=="/>
</p:tagLst>
</file>

<file path=ppt/tags/tag2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5.xml><?xml version="1.0" encoding="utf-8"?>
<p:tagLst xmlns:a="http://schemas.openxmlformats.org/drawingml/2006/main" xmlns:r="http://schemas.openxmlformats.org/officeDocument/2006/relationships" xmlns:p="http://schemas.openxmlformats.org/presentationml/2006/main">
  <p:tag name="SLIDO_ELEMENT" val="dotty"/>
</p:tagLst>
</file>

<file path=ppt/tags/tag26.xml><?xml version="1.0" encoding="utf-8"?>
<p:tagLst xmlns:a="http://schemas.openxmlformats.org/drawingml/2006/main" xmlns:r="http://schemas.openxmlformats.org/officeDocument/2006/relationships" xmlns:p="http://schemas.openxmlformats.org/presentationml/2006/main">
  <p:tag name="SLIDO_ELEMENT" val="logo"/>
</p:tagLst>
</file>

<file path=ppt/tags/tag2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8.xml><?xml version="1.0" encoding="utf-8"?>
<p:tagLst xmlns:a="http://schemas.openxmlformats.org/drawingml/2006/main" xmlns:r="http://schemas.openxmlformats.org/officeDocument/2006/relationships" xmlns:p="http://schemas.openxmlformats.org/presentationml/2006/main">
  <p:tag name="SLIDO_ELEMENT" val="title"/>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METADATA" val="eyJUaW1lc3RhbXAiOjE3MzMzMDMwMDN9"/>
  <p:tag name="SLIDO_TYPE" val="SlidoPoll"/>
  <p:tag name="SLIDO_POLL_UUID" val="d2b78deb-e6d5-4d0f-b8fd-83b2509c40b1"/>
  <p:tag name="SLIDO_POLL_QUESTION_UUID" val="dfcc61f2-e5c2-4184-91af-36057436556c"/>
  <p:tag name="SLIDO_TIMELINE" val="W3sicG9sbFF1ZXN0aW9uVXVpZCI6ImRmY2M2MWYyLWU1YzItNDE4NC05MWFmLTM2MDU3NDM2NTU2YyIsInNob3dSZXN1bHRzIjpmYWxzZSwic2hvd0NvcnJlY3RBbnN3ZXJzIjpmYWxzZSwidm90aW5nTG9ja2VkIjpmYWxzZX0seyJwb2xsUXVlc3Rpb25VdWlkIjoiZGZjYzYxZjItZTVjMi00MTg0LTkxYWYtMzYwNTc0MzY1NTZjIiwic2hvd1Jlc3VsdHMiOnRydWUsInNob3dDb3JyZWN0QW5zd2VycyI6ZmFsc2UsInZvdGluZ0xvY2tlZCI6dHJ1ZX0seyJwb2xsUXVlc3Rpb25VdWlkIjoiZGZjYzYxZjItZTVjMi00MTg0LTkxYWYtMzYwNTc0MzY1NTZjIiwic2hvd1Jlc3VsdHMiOnRydWUsInNob3dDb3JyZWN0QW5zd2VycyI6dHJ1ZSwidm90aW5nTG9ja2VkIjp0cnVlfV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4701</TotalTime>
  <Words>2154</Words>
  <Application>Microsoft Office PowerPoint</Application>
  <PresentationFormat>Widescreen</PresentationFormat>
  <Paragraphs>182</Paragraphs>
  <Slides>30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Wingdings</vt:lpstr>
      <vt:lpstr>Office Theme</vt:lpstr>
      <vt:lpstr>A gamified introduction to Python Programming  Lecture 5 Looping with while statements</vt:lpstr>
      <vt:lpstr>Outline (Chapter 5)</vt:lpstr>
      <vt:lpstr>The while statement</vt:lpstr>
      <vt:lpstr>The while statement</vt:lpstr>
      <vt:lpstr>The while statement</vt:lpstr>
      <vt:lpstr>Architectures: if vs. while</vt:lpstr>
      <vt:lpstr>PowerPoint Presentation</vt:lpstr>
      <vt:lpstr>Infinite loops</vt:lpstr>
      <vt:lpstr>Infinite loops</vt:lpstr>
      <vt:lpstr>Infinite loops and how to kill them</vt:lpstr>
      <vt:lpstr>Infinite loops and how to kill them</vt:lpstr>
      <vt:lpstr>Infinite loops and how to kill them</vt:lpstr>
      <vt:lpstr>Infinite loops and how to kill them</vt:lpstr>
      <vt:lpstr>Infinite loops: the break statement</vt:lpstr>
      <vt:lpstr>Standard while vs. infinite while + break</vt:lpstr>
      <vt:lpstr>Matt’s Great advice</vt:lpstr>
      <vt:lpstr>Matt’s Great advice</vt:lpstr>
      <vt:lpstr>Matt’s Great advice</vt:lpstr>
      <vt:lpstr>Some final advice before we move to practice</vt:lpstr>
      <vt:lpstr>Some final advice before we move to practice</vt:lpstr>
      <vt:lpstr>Matt’s Great advice</vt:lpstr>
      <vt:lpstr>Matt’s Great advice</vt:lpstr>
      <vt:lpstr>Matt’s Great advice</vt:lpstr>
      <vt:lpstr>Conclusion (Chapter 5)</vt:lpstr>
      <vt:lpstr>Quiz time!</vt:lpstr>
      <vt:lpstr>PowerPoint Presentation</vt:lpstr>
      <vt:lpstr>PowerPoint Presentation</vt:lpstr>
      <vt:lpstr>PowerPoint Presentation</vt:lpstr>
      <vt:lpstr>PowerPoint Presentation</vt:lpstr>
      <vt:lpstr>Practice activities for while/break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471</cp:revision>
  <dcterms:created xsi:type="dcterms:W3CDTF">2020-05-19T08:08:47Z</dcterms:created>
  <dcterms:modified xsi:type="dcterms:W3CDTF">2025-08-07T15:32:09Z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298231-ee28-4c9e-9ffa-238d0040efda_Enabled">
    <vt:lpwstr>true</vt:lpwstr>
  </property>
  <property fmtid="{D5CDD505-2E9C-101B-9397-08002B2CF9AE}" pid="3" name="MSIP_Label_be298231-ee28-4c9e-9ffa-238d0040efda_SetDate">
    <vt:lpwstr>2023-07-17T05:22:51Z</vt:lpwstr>
  </property>
  <property fmtid="{D5CDD505-2E9C-101B-9397-08002B2CF9AE}" pid="4" name="MSIP_Label_be298231-ee28-4c9e-9ffa-238d0040efda_Method">
    <vt:lpwstr>Privileged</vt:lpwstr>
  </property>
  <property fmtid="{D5CDD505-2E9C-101B-9397-08002B2CF9AE}" pid="5" name="MSIP_Label_be298231-ee28-4c9e-9ffa-238d0040efda_Name">
    <vt:lpwstr>Public</vt:lpwstr>
  </property>
  <property fmtid="{D5CDD505-2E9C-101B-9397-08002B2CF9AE}" pid="6" name="MSIP_Label_be298231-ee28-4c9e-9ffa-238d0040efda_SiteId">
    <vt:lpwstr>3476b776-e990-4f72-b950-62489831623d</vt:lpwstr>
  </property>
  <property fmtid="{D5CDD505-2E9C-101B-9397-08002B2CF9AE}" pid="7" name="MSIP_Label_be298231-ee28-4c9e-9ffa-238d0040efda_ActionId">
    <vt:lpwstr>5d17f75c-313c-4495-9fbe-fc957ce72839</vt:lpwstr>
  </property>
  <property fmtid="{D5CDD505-2E9C-101B-9397-08002B2CF9AE}" pid="8" name="MSIP_Label_be298231-ee28-4c9e-9ffa-238d0040efda_ContentBits">
    <vt:lpwstr>0</vt:lpwstr>
  </property>
</Properties>
</file>